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29.xml"/>
  <Override ContentType="application/vnd.openxmlformats-officedocument.presentationml.slideLayout+xml" PartName="/ppt/slideLayouts/slideLayout120.xml"/>
  <Override ContentType="application/vnd.openxmlformats-officedocument.presentationml.slideLayout+xml" PartName="/ppt/slideLayouts/slideLayout9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10.xml"/>
  <Override ContentType="application/vnd.openxmlformats-officedocument.presentationml.slideLayout+xml" PartName="/ppt/slideLayouts/slideLayout61.xml"/>
  <Override ContentType="application/vnd.openxmlformats-officedocument.presentationml.slideLayout+xml" PartName="/ppt/slideLayouts/slideLayout12.xml"/>
  <Override ContentType="application/vnd.openxmlformats-officedocument.presentationml.slideLayout+xml" PartName="/ppt/slideLayouts/slideLayout102.xml"/>
  <Override ContentType="application/vnd.openxmlformats-officedocument.presentationml.slideLayout+xml" PartName="/ppt/slideLayouts/slideLayout119.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122.xml"/>
  <Override ContentType="application/vnd.openxmlformats-officedocument.presentationml.slideLayout+xml" PartName="/ppt/slideLayouts/slideLayout49.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117.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116.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17.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12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1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28.xml"/>
  <Override ContentType="application/vnd.openxmlformats-officedocument.presentationml.slideLayout+xml" PartName="/ppt/slideLayouts/slideLayout58.xml"/>
  <Override ContentType="application/vnd.openxmlformats-officedocument.presentationml.slideLayout+xml" PartName="/ppt/slideLayouts/slideLayout125.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112.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03.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01.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18.xml"/>
  <Override ContentType="application/vnd.openxmlformats-officedocument.presentationml.slideLayout+xml" PartName="/ppt/slideLayouts/slideLayout105.xml"/>
  <Override ContentType="application/vnd.openxmlformats-officedocument.presentationml.slideLayout+xml" PartName="/ppt/slideLayouts/slideLayout118.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7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12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107.xml"/>
  <Override ContentType="application/vnd.openxmlformats-officedocument.presentationml.slideLayout+xml" PartName="/ppt/slideLayouts/slideLayout59.xml"/>
  <Override ContentType="application/vnd.openxmlformats-officedocument.presentationml.slideLayout+xml" PartName="/ppt/slideLayouts/slideLayout124.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09.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115.xml"/>
  <Override ContentType="application/vnd.openxmlformats-officedocument.presentationml.slideLayout+xml" PartName="/ppt/slideLayouts/slideLayout82.xml"/>
  <Override ContentType="application/vnd.openxmlformats-officedocument.presentationml.slideLayout+xml" PartName="/ppt/slideLayouts/slideLayout100.xml"/>
  <Override ContentType="application/vnd.openxmlformats-officedocument.presentationml.slideLayout+xml" PartName="/ppt/slideLayouts/slideLayout113.xml"/>
  <Override ContentType="application/vnd.openxmlformats-officedocument.presentationml.slideLayout+xml" PartName="/ppt/slideLayouts/slideLayout57.xml"/>
  <Override ContentType="application/vnd.openxmlformats-officedocument.presentationml.slideLayout+xml" PartName="/ppt/slideLayouts/slideLayout126.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5.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774" r:id="rId3"/>
    <p:sldMasterId id="2147483775" r:id="rId4"/>
    <p:sldMasterId id="2147483776" r:id="rId5"/>
    <p:sldMasterId id="2147483777" r:id="rId6"/>
    <p:sldMasterId id="2147483778"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 id="291" r:id="rId44"/>
    <p:sldId id="292" r:id="rId45"/>
    <p:sldId id="293" r:id="rId46"/>
    <p:sldId id="294" r:id="rId47"/>
    <p:sldId id="295" r:id="rId48"/>
    <p:sldId id="296" r:id="rId49"/>
    <p:sldId id="297" r:id="rId50"/>
    <p:sldId id="298" r:id="rId51"/>
    <p:sldId id="299" r:id="rId52"/>
    <p:sldId id="300" r:id="rId53"/>
    <p:sldId id="301" r:id="rId54"/>
    <p:sldId id="302" r:id="rId55"/>
    <p:sldId id="303" r:id="rId56"/>
    <p:sldId id="304" r:id="rId57"/>
    <p:sldId id="305" r:id="rId58"/>
  </p:sldIdLst>
  <p:sldSz cy="5143500" cx="9144000"/>
  <p:notesSz cx="6858000" cy="9144000"/>
  <p:embeddedFontLst>
    <p:embeddedFont>
      <p:font typeface="Proxima Nova"/>
      <p:regular r:id="rId59"/>
      <p:bold r:id="rId60"/>
      <p:italic r:id="rId61"/>
      <p:boldItalic r:id="rId62"/>
    </p:embeddedFont>
    <p:embeddedFont>
      <p:font typeface="Roboto"/>
      <p:regular r:id="rId63"/>
      <p:bold r:id="rId64"/>
      <p:italic r:id="rId65"/>
      <p:boldItalic r:id="rId66"/>
    </p:embeddedFont>
    <p:embeddedFont>
      <p:font typeface="Oswald"/>
      <p:regular r:id="rId67"/>
      <p:bold r:id="rId68"/>
    </p:embeddedFont>
    <p:embeddedFont>
      <p:font typeface="Merriweather"/>
      <p:regular r:id="rId69"/>
      <p:bold r:id="rId70"/>
      <p:italic r:id="rId71"/>
      <p:boldItalic r:id="rId72"/>
    </p:embeddedFont>
    <p:embeddedFont>
      <p:font typeface="Comfortaa"/>
      <p:regular r:id="rId73"/>
      <p:bold r:id="rId7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slide" Target="slides/slide32.xml"/><Relationship Id="rId42" Type="http://schemas.openxmlformats.org/officeDocument/2006/relationships/slide" Target="slides/slide34.xml"/><Relationship Id="rId41" Type="http://schemas.openxmlformats.org/officeDocument/2006/relationships/slide" Target="slides/slide33.xml"/><Relationship Id="rId44" Type="http://schemas.openxmlformats.org/officeDocument/2006/relationships/slide" Target="slides/slide36.xml"/><Relationship Id="rId43" Type="http://schemas.openxmlformats.org/officeDocument/2006/relationships/slide" Target="slides/slide35.xml"/><Relationship Id="rId46" Type="http://schemas.openxmlformats.org/officeDocument/2006/relationships/slide" Target="slides/slide38.xml"/><Relationship Id="rId45" Type="http://schemas.openxmlformats.org/officeDocument/2006/relationships/slide" Target="slides/slide37.xml"/><Relationship Id="rId1" Type="http://schemas.openxmlformats.org/officeDocument/2006/relationships/theme" Target="theme/theme5.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1.xml"/><Relationship Id="rId48" Type="http://schemas.openxmlformats.org/officeDocument/2006/relationships/slide" Target="slides/slide40.xml"/><Relationship Id="rId47" Type="http://schemas.openxmlformats.org/officeDocument/2006/relationships/slide" Target="slides/slide39.xml"/><Relationship Id="rId49" Type="http://schemas.openxmlformats.org/officeDocument/2006/relationships/slide" Target="slides/slide41.xml"/><Relationship Id="rId5" Type="http://schemas.openxmlformats.org/officeDocument/2006/relationships/slideMaster" Target="slideMasters/slideMaster3.xml"/><Relationship Id="rId6" Type="http://schemas.openxmlformats.org/officeDocument/2006/relationships/slideMaster" Target="slideMasters/slideMaster4.xml"/><Relationship Id="rId7" Type="http://schemas.openxmlformats.org/officeDocument/2006/relationships/slideMaster" Target="slideMasters/slideMaster5.xml"/><Relationship Id="rId8" Type="http://schemas.openxmlformats.org/officeDocument/2006/relationships/notesMaster" Target="notesMasters/notesMaster1.xml"/><Relationship Id="rId73" Type="http://schemas.openxmlformats.org/officeDocument/2006/relationships/font" Target="fonts/Comfortaa-regular.fntdata"/><Relationship Id="rId72" Type="http://schemas.openxmlformats.org/officeDocument/2006/relationships/font" Target="fonts/Merriweather-boldItalic.fntdata"/><Relationship Id="rId31" Type="http://schemas.openxmlformats.org/officeDocument/2006/relationships/slide" Target="slides/slide23.xml"/><Relationship Id="rId30" Type="http://schemas.openxmlformats.org/officeDocument/2006/relationships/slide" Target="slides/slide22.xml"/><Relationship Id="rId74" Type="http://schemas.openxmlformats.org/officeDocument/2006/relationships/font" Target="fonts/Comfortaa-bold.fntdata"/><Relationship Id="rId33" Type="http://schemas.openxmlformats.org/officeDocument/2006/relationships/slide" Target="slides/slide25.xml"/><Relationship Id="rId32" Type="http://schemas.openxmlformats.org/officeDocument/2006/relationships/slide" Target="slides/slide24.xml"/><Relationship Id="rId35" Type="http://schemas.openxmlformats.org/officeDocument/2006/relationships/slide" Target="slides/slide27.xml"/><Relationship Id="rId34" Type="http://schemas.openxmlformats.org/officeDocument/2006/relationships/slide" Target="slides/slide26.xml"/><Relationship Id="rId71" Type="http://schemas.openxmlformats.org/officeDocument/2006/relationships/font" Target="fonts/Merriweather-italic.fntdata"/><Relationship Id="rId70" Type="http://schemas.openxmlformats.org/officeDocument/2006/relationships/font" Target="fonts/Merriweather-bold.fntdata"/><Relationship Id="rId37" Type="http://schemas.openxmlformats.org/officeDocument/2006/relationships/slide" Target="slides/slide29.xml"/><Relationship Id="rId36" Type="http://schemas.openxmlformats.org/officeDocument/2006/relationships/slide" Target="slides/slide28.xml"/><Relationship Id="rId39" Type="http://schemas.openxmlformats.org/officeDocument/2006/relationships/slide" Target="slides/slide31.xml"/><Relationship Id="rId38" Type="http://schemas.openxmlformats.org/officeDocument/2006/relationships/slide" Target="slides/slide30.xml"/><Relationship Id="rId62" Type="http://schemas.openxmlformats.org/officeDocument/2006/relationships/font" Target="fonts/ProximaNova-boldItalic.fntdata"/><Relationship Id="rId61" Type="http://schemas.openxmlformats.org/officeDocument/2006/relationships/font" Target="fonts/ProximaNova-italic.fntdata"/><Relationship Id="rId20" Type="http://schemas.openxmlformats.org/officeDocument/2006/relationships/slide" Target="slides/slide12.xml"/><Relationship Id="rId64" Type="http://schemas.openxmlformats.org/officeDocument/2006/relationships/font" Target="fonts/Roboto-bold.fntdata"/><Relationship Id="rId63" Type="http://schemas.openxmlformats.org/officeDocument/2006/relationships/font" Target="fonts/Roboto-regular.fntdata"/><Relationship Id="rId22" Type="http://schemas.openxmlformats.org/officeDocument/2006/relationships/slide" Target="slides/slide14.xml"/><Relationship Id="rId66" Type="http://schemas.openxmlformats.org/officeDocument/2006/relationships/font" Target="fonts/Roboto-boldItalic.fntdata"/><Relationship Id="rId21" Type="http://schemas.openxmlformats.org/officeDocument/2006/relationships/slide" Target="slides/slide13.xml"/><Relationship Id="rId65" Type="http://schemas.openxmlformats.org/officeDocument/2006/relationships/font" Target="fonts/Roboto-italic.fntdata"/><Relationship Id="rId24" Type="http://schemas.openxmlformats.org/officeDocument/2006/relationships/slide" Target="slides/slide16.xml"/><Relationship Id="rId68" Type="http://schemas.openxmlformats.org/officeDocument/2006/relationships/font" Target="fonts/Oswald-bold.fntdata"/><Relationship Id="rId23" Type="http://schemas.openxmlformats.org/officeDocument/2006/relationships/slide" Target="slides/slide15.xml"/><Relationship Id="rId67" Type="http://schemas.openxmlformats.org/officeDocument/2006/relationships/font" Target="fonts/Oswald-regular.fntdata"/><Relationship Id="rId60" Type="http://schemas.openxmlformats.org/officeDocument/2006/relationships/font" Target="fonts/ProximaNova-bold.fntdata"/><Relationship Id="rId26" Type="http://schemas.openxmlformats.org/officeDocument/2006/relationships/slide" Target="slides/slide18.xml"/><Relationship Id="rId25" Type="http://schemas.openxmlformats.org/officeDocument/2006/relationships/slide" Target="slides/slide17.xml"/><Relationship Id="rId69" Type="http://schemas.openxmlformats.org/officeDocument/2006/relationships/font" Target="fonts/Merriweather-regular.fntdata"/><Relationship Id="rId28" Type="http://schemas.openxmlformats.org/officeDocument/2006/relationships/slide" Target="slides/slide20.xml"/><Relationship Id="rId27" Type="http://schemas.openxmlformats.org/officeDocument/2006/relationships/slide" Target="slides/slide19.xml"/><Relationship Id="rId29" Type="http://schemas.openxmlformats.org/officeDocument/2006/relationships/slide" Target="slides/slide21.xml"/><Relationship Id="rId51" Type="http://schemas.openxmlformats.org/officeDocument/2006/relationships/slide" Target="slides/slide43.xml"/><Relationship Id="rId50" Type="http://schemas.openxmlformats.org/officeDocument/2006/relationships/slide" Target="slides/slide42.xml"/><Relationship Id="rId53" Type="http://schemas.openxmlformats.org/officeDocument/2006/relationships/slide" Target="slides/slide45.xml"/><Relationship Id="rId52" Type="http://schemas.openxmlformats.org/officeDocument/2006/relationships/slide" Target="slides/slide44.xml"/><Relationship Id="rId11" Type="http://schemas.openxmlformats.org/officeDocument/2006/relationships/slide" Target="slides/slide3.xml"/><Relationship Id="rId55" Type="http://schemas.openxmlformats.org/officeDocument/2006/relationships/slide" Target="slides/slide47.xml"/><Relationship Id="rId10" Type="http://schemas.openxmlformats.org/officeDocument/2006/relationships/slide" Target="slides/slide2.xml"/><Relationship Id="rId54" Type="http://schemas.openxmlformats.org/officeDocument/2006/relationships/slide" Target="slides/slide46.xml"/><Relationship Id="rId13" Type="http://schemas.openxmlformats.org/officeDocument/2006/relationships/slide" Target="slides/slide5.xml"/><Relationship Id="rId57" Type="http://schemas.openxmlformats.org/officeDocument/2006/relationships/slide" Target="slides/slide49.xml"/><Relationship Id="rId12" Type="http://schemas.openxmlformats.org/officeDocument/2006/relationships/slide" Target="slides/slide4.xml"/><Relationship Id="rId56" Type="http://schemas.openxmlformats.org/officeDocument/2006/relationships/slide" Target="slides/slide48.xml"/><Relationship Id="rId15" Type="http://schemas.openxmlformats.org/officeDocument/2006/relationships/slide" Target="slides/slide7.xml"/><Relationship Id="rId59" Type="http://schemas.openxmlformats.org/officeDocument/2006/relationships/font" Target="fonts/ProximaNova-regular.fntdata"/><Relationship Id="rId14" Type="http://schemas.openxmlformats.org/officeDocument/2006/relationships/slide" Target="slides/slide6.xml"/><Relationship Id="rId58" Type="http://schemas.openxmlformats.org/officeDocument/2006/relationships/slide" Target="slides/slide50.xml"/><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8"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6" name="Shape 806"/>
        <p:cNvGrpSpPr/>
        <p:nvPr/>
      </p:nvGrpSpPr>
      <p:grpSpPr>
        <a:xfrm>
          <a:off x="0" y="0"/>
          <a:ext cx="0" cy="0"/>
          <a:chOff x="0" y="0"/>
          <a:chExt cx="0" cy="0"/>
        </a:xfrm>
      </p:grpSpPr>
      <p:sp>
        <p:nvSpPr>
          <p:cNvPr id="807" name="Shape 807"/>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808" name="Shape 808"/>
          <p:cNvSpPr/>
          <p:nvPr>
            <p:ph idx="2" type="sldImg"/>
          </p:nvPr>
        </p:nvSpPr>
        <p:spPr>
          <a:xfrm>
            <a:off x="1146969" y="685800"/>
            <a:ext cx="45642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7" name="Shape 867"/>
        <p:cNvGrpSpPr/>
        <p:nvPr/>
      </p:nvGrpSpPr>
      <p:grpSpPr>
        <a:xfrm>
          <a:off x="0" y="0"/>
          <a:ext cx="0" cy="0"/>
          <a:chOff x="0" y="0"/>
          <a:chExt cx="0" cy="0"/>
        </a:xfrm>
      </p:grpSpPr>
      <p:sp>
        <p:nvSpPr>
          <p:cNvPr id="868" name="Shape 868"/>
          <p:cNvSpPr/>
          <p:nvPr>
            <p:ph idx="2" type="sldImg"/>
          </p:nvPr>
        </p:nvSpPr>
        <p:spPr>
          <a:xfrm>
            <a:off x="1146969" y="685800"/>
            <a:ext cx="4564200" cy="3429000"/>
          </a:xfrm>
          <a:custGeom>
            <a:pathLst>
              <a:path extrusionOk="0" h="120000" w="120000">
                <a:moveTo>
                  <a:pt x="0" y="0"/>
                </a:moveTo>
                <a:lnTo>
                  <a:pt x="120000" y="0"/>
                </a:lnTo>
                <a:lnTo>
                  <a:pt x="120000" y="120000"/>
                </a:lnTo>
                <a:lnTo>
                  <a:pt x="0" y="120000"/>
                </a:lnTo>
                <a:close/>
              </a:path>
            </a:pathLst>
          </a:custGeom>
          <a:noFill/>
          <a:ln>
            <a:noFill/>
          </a:ln>
        </p:spPr>
      </p:sp>
      <p:sp>
        <p:nvSpPr>
          <p:cNvPr id="869" name="Shape 869"/>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0" name="Shape 880"/>
        <p:cNvGrpSpPr/>
        <p:nvPr/>
      </p:nvGrpSpPr>
      <p:grpSpPr>
        <a:xfrm>
          <a:off x="0" y="0"/>
          <a:ext cx="0" cy="0"/>
          <a:chOff x="0" y="0"/>
          <a:chExt cx="0" cy="0"/>
        </a:xfrm>
      </p:grpSpPr>
      <p:sp>
        <p:nvSpPr>
          <p:cNvPr id="881" name="Shape 88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82" name="Shape 88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6" name="Shape 886"/>
        <p:cNvGrpSpPr/>
        <p:nvPr/>
      </p:nvGrpSpPr>
      <p:grpSpPr>
        <a:xfrm>
          <a:off x="0" y="0"/>
          <a:ext cx="0" cy="0"/>
          <a:chOff x="0" y="0"/>
          <a:chExt cx="0" cy="0"/>
        </a:xfrm>
      </p:grpSpPr>
      <p:sp>
        <p:nvSpPr>
          <p:cNvPr id="887" name="Shape 88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88" name="Shape 88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2" name="Shape 892"/>
        <p:cNvGrpSpPr/>
        <p:nvPr/>
      </p:nvGrpSpPr>
      <p:grpSpPr>
        <a:xfrm>
          <a:off x="0" y="0"/>
          <a:ext cx="0" cy="0"/>
          <a:chOff x="0" y="0"/>
          <a:chExt cx="0" cy="0"/>
        </a:xfrm>
      </p:grpSpPr>
      <p:sp>
        <p:nvSpPr>
          <p:cNvPr id="893" name="Shape 89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94" name="Shape 89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7" name="Shape 897"/>
        <p:cNvGrpSpPr/>
        <p:nvPr/>
      </p:nvGrpSpPr>
      <p:grpSpPr>
        <a:xfrm>
          <a:off x="0" y="0"/>
          <a:ext cx="0" cy="0"/>
          <a:chOff x="0" y="0"/>
          <a:chExt cx="0" cy="0"/>
        </a:xfrm>
      </p:grpSpPr>
      <p:sp>
        <p:nvSpPr>
          <p:cNvPr id="898" name="Shape 89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99" name="Shape 89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3" name="Shape 903"/>
        <p:cNvGrpSpPr/>
        <p:nvPr/>
      </p:nvGrpSpPr>
      <p:grpSpPr>
        <a:xfrm>
          <a:off x="0" y="0"/>
          <a:ext cx="0" cy="0"/>
          <a:chOff x="0" y="0"/>
          <a:chExt cx="0" cy="0"/>
        </a:xfrm>
      </p:grpSpPr>
      <p:sp>
        <p:nvSpPr>
          <p:cNvPr id="904" name="Shape 90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05" name="Shape 90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8" name="Shape 908"/>
        <p:cNvGrpSpPr/>
        <p:nvPr/>
      </p:nvGrpSpPr>
      <p:grpSpPr>
        <a:xfrm>
          <a:off x="0" y="0"/>
          <a:ext cx="0" cy="0"/>
          <a:chOff x="0" y="0"/>
          <a:chExt cx="0" cy="0"/>
        </a:xfrm>
      </p:grpSpPr>
      <p:sp>
        <p:nvSpPr>
          <p:cNvPr id="909" name="Shape 90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10" name="Shape 91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4" name="Shape 914"/>
        <p:cNvGrpSpPr/>
        <p:nvPr/>
      </p:nvGrpSpPr>
      <p:grpSpPr>
        <a:xfrm>
          <a:off x="0" y="0"/>
          <a:ext cx="0" cy="0"/>
          <a:chOff x="0" y="0"/>
          <a:chExt cx="0" cy="0"/>
        </a:xfrm>
      </p:grpSpPr>
      <p:sp>
        <p:nvSpPr>
          <p:cNvPr id="915" name="Shape 91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16" name="Shape 91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9" name="Shape 919"/>
        <p:cNvGrpSpPr/>
        <p:nvPr/>
      </p:nvGrpSpPr>
      <p:grpSpPr>
        <a:xfrm>
          <a:off x="0" y="0"/>
          <a:ext cx="0" cy="0"/>
          <a:chOff x="0" y="0"/>
          <a:chExt cx="0" cy="0"/>
        </a:xfrm>
      </p:grpSpPr>
      <p:sp>
        <p:nvSpPr>
          <p:cNvPr id="920" name="Shape 92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21" name="Shape 92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8" name="Shape 928"/>
        <p:cNvGrpSpPr/>
        <p:nvPr/>
      </p:nvGrpSpPr>
      <p:grpSpPr>
        <a:xfrm>
          <a:off x="0" y="0"/>
          <a:ext cx="0" cy="0"/>
          <a:chOff x="0" y="0"/>
          <a:chExt cx="0" cy="0"/>
        </a:xfrm>
      </p:grpSpPr>
      <p:sp>
        <p:nvSpPr>
          <p:cNvPr id="929" name="Shape 92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30" name="Shape 93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3" name="Shape 813"/>
        <p:cNvGrpSpPr/>
        <p:nvPr/>
      </p:nvGrpSpPr>
      <p:grpSpPr>
        <a:xfrm>
          <a:off x="0" y="0"/>
          <a:ext cx="0" cy="0"/>
          <a:chOff x="0" y="0"/>
          <a:chExt cx="0" cy="0"/>
        </a:xfrm>
      </p:grpSpPr>
      <p:sp>
        <p:nvSpPr>
          <p:cNvPr id="814" name="Shape 814"/>
          <p:cNvSpPr/>
          <p:nvPr>
            <p:ph idx="2" type="sldImg"/>
          </p:nvPr>
        </p:nvSpPr>
        <p:spPr>
          <a:xfrm>
            <a:off x="1146969" y="685800"/>
            <a:ext cx="4564200" cy="3429000"/>
          </a:xfrm>
          <a:custGeom>
            <a:pathLst>
              <a:path extrusionOk="0" h="120000" w="120000">
                <a:moveTo>
                  <a:pt x="0" y="0"/>
                </a:moveTo>
                <a:lnTo>
                  <a:pt x="120000" y="0"/>
                </a:lnTo>
                <a:lnTo>
                  <a:pt x="120000" y="120000"/>
                </a:lnTo>
                <a:lnTo>
                  <a:pt x="0" y="120000"/>
                </a:lnTo>
                <a:close/>
              </a:path>
            </a:pathLst>
          </a:custGeom>
          <a:noFill/>
          <a:ln>
            <a:noFill/>
          </a:ln>
        </p:spPr>
      </p:sp>
      <p:sp>
        <p:nvSpPr>
          <p:cNvPr id="815" name="Shape 815"/>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3" name="Shape 933"/>
        <p:cNvGrpSpPr/>
        <p:nvPr/>
      </p:nvGrpSpPr>
      <p:grpSpPr>
        <a:xfrm>
          <a:off x="0" y="0"/>
          <a:ext cx="0" cy="0"/>
          <a:chOff x="0" y="0"/>
          <a:chExt cx="0" cy="0"/>
        </a:xfrm>
      </p:grpSpPr>
      <p:sp>
        <p:nvSpPr>
          <p:cNvPr id="934" name="Shape 93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35" name="Shape 93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8" name="Shape 938"/>
        <p:cNvGrpSpPr/>
        <p:nvPr/>
      </p:nvGrpSpPr>
      <p:grpSpPr>
        <a:xfrm>
          <a:off x="0" y="0"/>
          <a:ext cx="0" cy="0"/>
          <a:chOff x="0" y="0"/>
          <a:chExt cx="0" cy="0"/>
        </a:xfrm>
      </p:grpSpPr>
      <p:sp>
        <p:nvSpPr>
          <p:cNvPr id="939" name="Shape 93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40" name="Shape 94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4" name="Shape 944"/>
        <p:cNvGrpSpPr/>
        <p:nvPr/>
      </p:nvGrpSpPr>
      <p:grpSpPr>
        <a:xfrm>
          <a:off x="0" y="0"/>
          <a:ext cx="0" cy="0"/>
          <a:chOff x="0" y="0"/>
          <a:chExt cx="0" cy="0"/>
        </a:xfrm>
      </p:grpSpPr>
      <p:sp>
        <p:nvSpPr>
          <p:cNvPr id="945" name="Shape 94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46" name="Shape 94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9" name="Shape 949"/>
        <p:cNvGrpSpPr/>
        <p:nvPr/>
      </p:nvGrpSpPr>
      <p:grpSpPr>
        <a:xfrm>
          <a:off x="0" y="0"/>
          <a:ext cx="0" cy="0"/>
          <a:chOff x="0" y="0"/>
          <a:chExt cx="0" cy="0"/>
        </a:xfrm>
      </p:grpSpPr>
      <p:sp>
        <p:nvSpPr>
          <p:cNvPr id="950" name="Shape 95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51" name="Shape 95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4" name="Shape 954"/>
        <p:cNvGrpSpPr/>
        <p:nvPr/>
      </p:nvGrpSpPr>
      <p:grpSpPr>
        <a:xfrm>
          <a:off x="0" y="0"/>
          <a:ext cx="0" cy="0"/>
          <a:chOff x="0" y="0"/>
          <a:chExt cx="0" cy="0"/>
        </a:xfrm>
      </p:grpSpPr>
      <p:sp>
        <p:nvSpPr>
          <p:cNvPr id="955" name="Shape 95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56" name="Shape 95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9" name="Shape 959"/>
        <p:cNvGrpSpPr/>
        <p:nvPr/>
      </p:nvGrpSpPr>
      <p:grpSpPr>
        <a:xfrm>
          <a:off x="0" y="0"/>
          <a:ext cx="0" cy="0"/>
          <a:chOff x="0" y="0"/>
          <a:chExt cx="0" cy="0"/>
        </a:xfrm>
      </p:grpSpPr>
      <p:sp>
        <p:nvSpPr>
          <p:cNvPr id="960" name="Shape 96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61" name="Shape 96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5" name="Shape 965"/>
        <p:cNvGrpSpPr/>
        <p:nvPr/>
      </p:nvGrpSpPr>
      <p:grpSpPr>
        <a:xfrm>
          <a:off x="0" y="0"/>
          <a:ext cx="0" cy="0"/>
          <a:chOff x="0" y="0"/>
          <a:chExt cx="0" cy="0"/>
        </a:xfrm>
      </p:grpSpPr>
      <p:sp>
        <p:nvSpPr>
          <p:cNvPr id="966" name="Shape 96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67" name="Shape 96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1" name="Shape 971"/>
        <p:cNvGrpSpPr/>
        <p:nvPr/>
      </p:nvGrpSpPr>
      <p:grpSpPr>
        <a:xfrm>
          <a:off x="0" y="0"/>
          <a:ext cx="0" cy="0"/>
          <a:chOff x="0" y="0"/>
          <a:chExt cx="0" cy="0"/>
        </a:xfrm>
      </p:grpSpPr>
      <p:sp>
        <p:nvSpPr>
          <p:cNvPr id="972" name="Shape 97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73" name="Shape 97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6" name="Shape 976"/>
        <p:cNvGrpSpPr/>
        <p:nvPr/>
      </p:nvGrpSpPr>
      <p:grpSpPr>
        <a:xfrm>
          <a:off x="0" y="0"/>
          <a:ext cx="0" cy="0"/>
          <a:chOff x="0" y="0"/>
          <a:chExt cx="0" cy="0"/>
        </a:xfrm>
      </p:grpSpPr>
      <p:sp>
        <p:nvSpPr>
          <p:cNvPr id="977" name="Shape 97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78" name="Shape 97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2" name="Shape 982"/>
        <p:cNvGrpSpPr/>
        <p:nvPr/>
      </p:nvGrpSpPr>
      <p:grpSpPr>
        <a:xfrm>
          <a:off x="0" y="0"/>
          <a:ext cx="0" cy="0"/>
          <a:chOff x="0" y="0"/>
          <a:chExt cx="0" cy="0"/>
        </a:xfrm>
      </p:grpSpPr>
      <p:sp>
        <p:nvSpPr>
          <p:cNvPr id="983" name="Shape 98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84" name="Shape 98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1" name="Shape 821"/>
        <p:cNvGrpSpPr/>
        <p:nvPr/>
      </p:nvGrpSpPr>
      <p:grpSpPr>
        <a:xfrm>
          <a:off x="0" y="0"/>
          <a:ext cx="0" cy="0"/>
          <a:chOff x="0" y="0"/>
          <a:chExt cx="0" cy="0"/>
        </a:xfrm>
      </p:grpSpPr>
      <p:sp>
        <p:nvSpPr>
          <p:cNvPr id="822" name="Shape 82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23" name="Shape 82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7" name="Shape 987"/>
        <p:cNvGrpSpPr/>
        <p:nvPr/>
      </p:nvGrpSpPr>
      <p:grpSpPr>
        <a:xfrm>
          <a:off x="0" y="0"/>
          <a:ext cx="0" cy="0"/>
          <a:chOff x="0" y="0"/>
          <a:chExt cx="0" cy="0"/>
        </a:xfrm>
      </p:grpSpPr>
      <p:sp>
        <p:nvSpPr>
          <p:cNvPr id="988" name="Shape 98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89" name="Shape 98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2" name="Shape 992"/>
        <p:cNvGrpSpPr/>
        <p:nvPr/>
      </p:nvGrpSpPr>
      <p:grpSpPr>
        <a:xfrm>
          <a:off x="0" y="0"/>
          <a:ext cx="0" cy="0"/>
          <a:chOff x="0" y="0"/>
          <a:chExt cx="0" cy="0"/>
        </a:xfrm>
      </p:grpSpPr>
      <p:sp>
        <p:nvSpPr>
          <p:cNvPr id="993" name="Shape 99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94" name="Shape 99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7" name="Shape 997"/>
        <p:cNvGrpSpPr/>
        <p:nvPr/>
      </p:nvGrpSpPr>
      <p:grpSpPr>
        <a:xfrm>
          <a:off x="0" y="0"/>
          <a:ext cx="0" cy="0"/>
          <a:chOff x="0" y="0"/>
          <a:chExt cx="0" cy="0"/>
        </a:xfrm>
      </p:grpSpPr>
      <p:sp>
        <p:nvSpPr>
          <p:cNvPr id="998" name="Shape 99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99" name="Shape 99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2" name="Shape 1002"/>
        <p:cNvGrpSpPr/>
        <p:nvPr/>
      </p:nvGrpSpPr>
      <p:grpSpPr>
        <a:xfrm>
          <a:off x="0" y="0"/>
          <a:ext cx="0" cy="0"/>
          <a:chOff x="0" y="0"/>
          <a:chExt cx="0" cy="0"/>
        </a:xfrm>
      </p:grpSpPr>
      <p:sp>
        <p:nvSpPr>
          <p:cNvPr id="1003" name="Shape 100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04" name="Shape 100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8" name="Shape 1008"/>
        <p:cNvGrpSpPr/>
        <p:nvPr/>
      </p:nvGrpSpPr>
      <p:grpSpPr>
        <a:xfrm>
          <a:off x="0" y="0"/>
          <a:ext cx="0" cy="0"/>
          <a:chOff x="0" y="0"/>
          <a:chExt cx="0" cy="0"/>
        </a:xfrm>
      </p:grpSpPr>
      <p:sp>
        <p:nvSpPr>
          <p:cNvPr id="1009" name="Shape 100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10" name="Shape 101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3" name="Shape 1013"/>
        <p:cNvGrpSpPr/>
        <p:nvPr/>
      </p:nvGrpSpPr>
      <p:grpSpPr>
        <a:xfrm>
          <a:off x="0" y="0"/>
          <a:ext cx="0" cy="0"/>
          <a:chOff x="0" y="0"/>
          <a:chExt cx="0" cy="0"/>
        </a:xfrm>
      </p:grpSpPr>
      <p:sp>
        <p:nvSpPr>
          <p:cNvPr id="1014" name="Shape 1014"/>
          <p:cNvSpPr/>
          <p:nvPr>
            <p:ph idx="2" type="sldImg"/>
          </p:nvPr>
        </p:nvSpPr>
        <p:spPr>
          <a:xfrm>
            <a:off x="1146966" y="685800"/>
            <a:ext cx="4563900" cy="3429000"/>
          </a:xfrm>
          <a:custGeom>
            <a:pathLst>
              <a:path extrusionOk="0" h="120000" w="120000">
                <a:moveTo>
                  <a:pt x="0" y="0"/>
                </a:moveTo>
                <a:lnTo>
                  <a:pt x="120000" y="0"/>
                </a:lnTo>
                <a:lnTo>
                  <a:pt x="120000" y="120000"/>
                </a:lnTo>
                <a:lnTo>
                  <a:pt x="0" y="120000"/>
                </a:lnTo>
                <a:close/>
              </a:path>
            </a:pathLst>
          </a:custGeom>
          <a:noFill/>
          <a:ln>
            <a:noFill/>
          </a:ln>
        </p:spPr>
      </p:sp>
      <p:sp>
        <p:nvSpPr>
          <p:cNvPr id="1015" name="Shape 1015"/>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9" name="Shape 1019"/>
        <p:cNvGrpSpPr/>
        <p:nvPr/>
      </p:nvGrpSpPr>
      <p:grpSpPr>
        <a:xfrm>
          <a:off x="0" y="0"/>
          <a:ext cx="0" cy="0"/>
          <a:chOff x="0" y="0"/>
          <a:chExt cx="0" cy="0"/>
        </a:xfrm>
      </p:grpSpPr>
      <p:sp>
        <p:nvSpPr>
          <p:cNvPr id="1020" name="Shape 1020"/>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1021" name="Shape 1021"/>
          <p:cNvSpPr/>
          <p:nvPr>
            <p:ph idx="2" type="sldImg"/>
          </p:nvPr>
        </p:nvSpPr>
        <p:spPr>
          <a:xfrm>
            <a:off x="1146969" y="685800"/>
            <a:ext cx="45639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5" name="Shape 1025"/>
        <p:cNvGrpSpPr/>
        <p:nvPr/>
      </p:nvGrpSpPr>
      <p:grpSpPr>
        <a:xfrm>
          <a:off x="0" y="0"/>
          <a:ext cx="0" cy="0"/>
          <a:chOff x="0" y="0"/>
          <a:chExt cx="0" cy="0"/>
        </a:xfrm>
      </p:grpSpPr>
      <p:sp>
        <p:nvSpPr>
          <p:cNvPr id="1026" name="Shape 1026"/>
          <p:cNvSpPr/>
          <p:nvPr>
            <p:ph idx="2" type="sldImg"/>
          </p:nvPr>
        </p:nvSpPr>
        <p:spPr>
          <a:xfrm>
            <a:off x="1146969" y="685800"/>
            <a:ext cx="4563900" cy="3429000"/>
          </a:xfrm>
          <a:custGeom>
            <a:pathLst>
              <a:path extrusionOk="0" h="120000" w="120000">
                <a:moveTo>
                  <a:pt x="0" y="0"/>
                </a:moveTo>
                <a:lnTo>
                  <a:pt x="120000" y="0"/>
                </a:lnTo>
                <a:lnTo>
                  <a:pt x="120000" y="120000"/>
                </a:lnTo>
                <a:lnTo>
                  <a:pt x="0" y="120000"/>
                </a:lnTo>
                <a:close/>
              </a:path>
            </a:pathLst>
          </a:custGeom>
          <a:noFill/>
          <a:ln>
            <a:noFill/>
          </a:ln>
        </p:spPr>
      </p:sp>
      <p:sp>
        <p:nvSpPr>
          <p:cNvPr id="1027" name="Shape 1027"/>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1" name="Shape 1031"/>
        <p:cNvGrpSpPr/>
        <p:nvPr/>
      </p:nvGrpSpPr>
      <p:grpSpPr>
        <a:xfrm>
          <a:off x="0" y="0"/>
          <a:ext cx="0" cy="0"/>
          <a:chOff x="0" y="0"/>
          <a:chExt cx="0" cy="0"/>
        </a:xfrm>
      </p:grpSpPr>
      <p:sp>
        <p:nvSpPr>
          <p:cNvPr id="1032" name="Shape 103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33" name="Shape 103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8" name="Shape 1038"/>
        <p:cNvGrpSpPr/>
        <p:nvPr/>
      </p:nvGrpSpPr>
      <p:grpSpPr>
        <a:xfrm>
          <a:off x="0" y="0"/>
          <a:ext cx="0" cy="0"/>
          <a:chOff x="0" y="0"/>
          <a:chExt cx="0" cy="0"/>
        </a:xfrm>
      </p:grpSpPr>
      <p:sp>
        <p:nvSpPr>
          <p:cNvPr id="1039" name="Shape 103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40" name="Shape 104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7" name="Shape 827"/>
        <p:cNvGrpSpPr/>
        <p:nvPr/>
      </p:nvGrpSpPr>
      <p:grpSpPr>
        <a:xfrm>
          <a:off x="0" y="0"/>
          <a:ext cx="0" cy="0"/>
          <a:chOff x="0" y="0"/>
          <a:chExt cx="0" cy="0"/>
        </a:xfrm>
      </p:grpSpPr>
      <p:sp>
        <p:nvSpPr>
          <p:cNvPr id="828" name="Shape 82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29" name="Shape 82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4" name="Shape 1044"/>
        <p:cNvGrpSpPr/>
        <p:nvPr/>
      </p:nvGrpSpPr>
      <p:grpSpPr>
        <a:xfrm>
          <a:off x="0" y="0"/>
          <a:ext cx="0" cy="0"/>
          <a:chOff x="0" y="0"/>
          <a:chExt cx="0" cy="0"/>
        </a:xfrm>
      </p:grpSpPr>
      <p:sp>
        <p:nvSpPr>
          <p:cNvPr id="1045" name="Shape 1045"/>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1046" name="Shape 1046"/>
          <p:cNvSpPr/>
          <p:nvPr>
            <p:ph idx="2" type="sldImg"/>
          </p:nvPr>
        </p:nvSpPr>
        <p:spPr>
          <a:xfrm>
            <a:off x="1146969" y="685800"/>
            <a:ext cx="45639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0" name="Shape 1050"/>
        <p:cNvGrpSpPr/>
        <p:nvPr/>
      </p:nvGrpSpPr>
      <p:grpSpPr>
        <a:xfrm>
          <a:off x="0" y="0"/>
          <a:ext cx="0" cy="0"/>
          <a:chOff x="0" y="0"/>
          <a:chExt cx="0" cy="0"/>
        </a:xfrm>
      </p:grpSpPr>
      <p:sp>
        <p:nvSpPr>
          <p:cNvPr id="1051" name="Shape 1051"/>
          <p:cNvSpPr/>
          <p:nvPr>
            <p:ph idx="2" type="sldImg"/>
          </p:nvPr>
        </p:nvSpPr>
        <p:spPr>
          <a:xfrm>
            <a:off x="1146969" y="685800"/>
            <a:ext cx="4563900" cy="3429000"/>
          </a:xfrm>
          <a:custGeom>
            <a:pathLst>
              <a:path extrusionOk="0" h="120000" w="120000">
                <a:moveTo>
                  <a:pt x="0" y="0"/>
                </a:moveTo>
                <a:lnTo>
                  <a:pt x="120000" y="0"/>
                </a:lnTo>
                <a:lnTo>
                  <a:pt x="120000" y="120000"/>
                </a:lnTo>
                <a:lnTo>
                  <a:pt x="0" y="120000"/>
                </a:lnTo>
                <a:close/>
              </a:path>
            </a:pathLst>
          </a:custGeom>
          <a:noFill/>
          <a:ln>
            <a:noFill/>
          </a:ln>
        </p:spPr>
      </p:sp>
      <p:sp>
        <p:nvSpPr>
          <p:cNvPr id="1052" name="Shape 1052"/>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3" name="Shape 1063"/>
        <p:cNvGrpSpPr/>
        <p:nvPr/>
      </p:nvGrpSpPr>
      <p:grpSpPr>
        <a:xfrm>
          <a:off x="0" y="0"/>
          <a:ext cx="0" cy="0"/>
          <a:chOff x="0" y="0"/>
          <a:chExt cx="0" cy="0"/>
        </a:xfrm>
      </p:grpSpPr>
      <p:sp>
        <p:nvSpPr>
          <p:cNvPr id="1064" name="Shape 1064"/>
          <p:cNvSpPr/>
          <p:nvPr>
            <p:ph idx="2" type="sldImg"/>
          </p:nvPr>
        </p:nvSpPr>
        <p:spPr>
          <a:xfrm>
            <a:off x="1146969" y="685800"/>
            <a:ext cx="4563900" cy="3429000"/>
          </a:xfrm>
          <a:custGeom>
            <a:pathLst>
              <a:path extrusionOk="0" h="120000" w="120000">
                <a:moveTo>
                  <a:pt x="0" y="0"/>
                </a:moveTo>
                <a:lnTo>
                  <a:pt x="120000" y="0"/>
                </a:lnTo>
                <a:lnTo>
                  <a:pt x="120000" y="120000"/>
                </a:lnTo>
                <a:lnTo>
                  <a:pt x="0" y="120000"/>
                </a:lnTo>
                <a:close/>
              </a:path>
            </a:pathLst>
          </a:custGeom>
          <a:noFill/>
          <a:ln>
            <a:noFill/>
          </a:ln>
        </p:spPr>
      </p:sp>
      <p:sp>
        <p:nvSpPr>
          <p:cNvPr id="1065" name="Shape 1065"/>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9" name="Shape 1069"/>
        <p:cNvGrpSpPr/>
        <p:nvPr/>
      </p:nvGrpSpPr>
      <p:grpSpPr>
        <a:xfrm>
          <a:off x="0" y="0"/>
          <a:ext cx="0" cy="0"/>
          <a:chOff x="0" y="0"/>
          <a:chExt cx="0" cy="0"/>
        </a:xfrm>
      </p:grpSpPr>
      <p:sp>
        <p:nvSpPr>
          <p:cNvPr id="1070" name="Shape 1070"/>
          <p:cNvSpPr/>
          <p:nvPr>
            <p:ph idx="2" type="sldImg"/>
          </p:nvPr>
        </p:nvSpPr>
        <p:spPr>
          <a:xfrm>
            <a:off x="1146969" y="685800"/>
            <a:ext cx="4563900" cy="3429000"/>
          </a:xfrm>
          <a:custGeom>
            <a:pathLst>
              <a:path extrusionOk="0" h="120000" w="120000">
                <a:moveTo>
                  <a:pt x="0" y="0"/>
                </a:moveTo>
                <a:lnTo>
                  <a:pt x="120000" y="0"/>
                </a:lnTo>
                <a:lnTo>
                  <a:pt x="120000" y="120000"/>
                </a:lnTo>
                <a:lnTo>
                  <a:pt x="0" y="120000"/>
                </a:lnTo>
                <a:close/>
              </a:path>
            </a:pathLst>
          </a:custGeom>
          <a:noFill/>
          <a:ln>
            <a:noFill/>
          </a:ln>
        </p:spPr>
      </p:sp>
      <p:sp>
        <p:nvSpPr>
          <p:cNvPr id="1071" name="Shape 1071"/>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5" name="Shape 1075"/>
        <p:cNvGrpSpPr/>
        <p:nvPr/>
      </p:nvGrpSpPr>
      <p:grpSpPr>
        <a:xfrm>
          <a:off x="0" y="0"/>
          <a:ext cx="0" cy="0"/>
          <a:chOff x="0" y="0"/>
          <a:chExt cx="0" cy="0"/>
        </a:xfrm>
      </p:grpSpPr>
      <p:sp>
        <p:nvSpPr>
          <p:cNvPr id="1076" name="Shape 1076"/>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1077" name="Shape 1077"/>
          <p:cNvSpPr/>
          <p:nvPr>
            <p:ph idx="2" type="sldImg"/>
          </p:nvPr>
        </p:nvSpPr>
        <p:spPr>
          <a:xfrm>
            <a:off x="1146969" y="685800"/>
            <a:ext cx="45639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1" name="Shape 1081"/>
        <p:cNvGrpSpPr/>
        <p:nvPr/>
      </p:nvGrpSpPr>
      <p:grpSpPr>
        <a:xfrm>
          <a:off x="0" y="0"/>
          <a:ext cx="0" cy="0"/>
          <a:chOff x="0" y="0"/>
          <a:chExt cx="0" cy="0"/>
        </a:xfrm>
      </p:grpSpPr>
      <p:sp>
        <p:nvSpPr>
          <p:cNvPr id="1082" name="Shape 1082"/>
          <p:cNvSpPr/>
          <p:nvPr>
            <p:ph idx="2" type="sldImg"/>
          </p:nvPr>
        </p:nvSpPr>
        <p:spPr>
          <a:xfrm>
            <a:off x="1146969" y="685800"/>
            <a:ext cx="4563900" cy="3429000"/>
          </a:xfrm>
          <a:custGeom>
            <a:pathLst>
              <a:path extrusionOk="0" h="120000" w="120000">
                <a:moveTo>
                  <a:pt x="0" y="0"/>
                </a:moveTo>
                <a:lnTo>
                  <a:pt x="120000" y="0"/>
                </a:lnTo>
                <a:lnTo>
                  <a:pt x="120000" y="120000"/>
                </a:lnTo>
                <a:lnTo>
                  <a:pt x="0" y="120000"/>
                </a:lnTo>
                <a:close/>
              </a:path>
            </a:pathLst>
          </a:custGeom>
          <a:noFill/>
          <a:ln>
            <a:noFill/>
          </a:ln>
        </p:spPr>
      </p:sp>
      <p:sp>
        <p:nvSpPr>
          <p:cNvPr id="1083" name="Shape 1083"/>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7" name="Shape 1087"/>
        <p:cNvGrpSpPr/>
        <p:nvPr/>
      </p:nvGrpSpPr>
      <p:grpSpPr>
        <a:xfrm>
          <a:off x="0" y="0"/>
          <a:ext cx="0" cy="0"/>
          <a:chOff x="0" y="0"/>
          <a:chExt cx="0" cy="0"/>
        </a:xfrm>
      </p:grpSpPr>
      <p:sp>
        <p:nvSpPr>
          <p:cNvPr id="1088" name="Shape 1088"/>
          <p:cNvSpPr/>
          <p:nvPr>
            <p:ph idx="2" type="sldImg"/>
          </p:nvPr>
        </p:nvSpPr>
        <p:spPr>
          <a:xfrm>
            <a:off x="1146969" y="685800"/>
            <a:ext cx="4563900" cy="3429000"/>
          </a:xfrm>
          <a:custGeom>
            <a:pathLst>
              <a:path extrusionOk="0" h="120000" w="120000">
                <a:moveTo>
                  <a:pt x="0" y="0"/>
                </a:moveTo>
                <a:lnTo>
                  <a:pt x="120000" y="0"/>
                </a:lnTo>
                <a:lnTo>
                  <a:pt x="120000" y="120000"/>
                </a:lnTo>
                <a:lnTo>
                  <a:pt x="0" y="120000"/>
                </a:lnTo>
                <a:close/>
              </a:path>
            </a:pathLst>
          </a:custGeom>
          <a:noFill/>
          <a:ln>
            <a:noFill/>
          </a:ln>
        </p:spPr>
      </p:sp>
      <p:sp>
        <p:nvSpPr>
          <p:cNvPr id="1089" name="Shape 1089"/>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3" name="Shape 1093"/>
        <p:cNvGrpSpPr/>
        <p:nvPr/>
      </p:nvGrpSpPr>
      <p:grpSpPr>
        <a:xfrm>
          <a:off x="0" y="0"/>
          <a:ext cx="0" cy="0"/>
          <a:chOff x="0" y="0"/>
          <a:chExt cx="0" cy="0"/>
        </a:xfrm>
      </p:grpSpPr>
      <p:sp>
        <p:nvSpPr>
          <p:cNvPr id="1094" name="Shape 1094"/>
          <p:cNvSpPr/>
          <p:nvPr>
            <p:ph idx="2" type="sldImg"/>
          </p:nvPr>
        </p:nvSpPr>
        <p:spPr>
          <a:xfrm>
            <a:off x="1146969" y="685800"/>
            <a:ext cx="4563900" cy="3429000"/>
          </a:xfrm>
          <a:custGeom>
            <a:pathLst>
              <a:path extrusionOk="0" h="120000" w="120000">
                <a:moveTo>
                  <a:pt x="0" y="0"/>
                </a:moveTo>
                <a:lnTo>
                  <a:pt x="120000" y="0"/>
                </a:lnTo>
                <a:lnTo>
                  <a:pt x="120000" y="120000"/>
                </a:lnTo>
                <a:lnTo>
                  <a:pt x="0" y="120000"/>
                </a:lnTo>
                <a:close/>
              </a:path>
            </a:pathLst>
          </a:custGeom>
          <a:noFill/>
          <a:ln>
            <a:noFill/>
          </a:ln>
        </p:spPr>
      </p:sp>
      <p:sp>
        <p:nvSpPr>
          <p:cNvPr id="1095" name="Shape 1095"/>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9" name="Shape 1099"/>
        <p:cNvGrpSpPr/>
        <p:nvPr/>
      </p:nvGrpSpPr>
      <p:grpSpPr>
        <a:xfrm>
          <a:off x="0" y="0"/>
          <a:ext cx="0" cy="0"/>
          <a:chOff x="0" y="0"/>
          <a:chExt cx="0" cy="0"/>
        </a:xfrm>
      </p:grpSpPr>
      <p:sp>
        <p:nvSpPr>
          <p:cNvPr id="1100" name="Shape 1100"/>
          <p:cNvSpPr/>
          <p:nvPr>
            <p:ph idx="2" type="sldImg"/>
          </p:nvPr>
        </p:nvSpPr>
        <p:spPr>
          <a:xfrm>
            <a:off x="1146969" y="685800"/>
            <a:ext cx="4563900" cy="3429000"/>
          </a:xfrm>
          <a:custGeom>
            <a:pathLst>
              <a:path extrusionOk="0" h="120000" w="120000">
                <a:moveTo>
                  <a:pt x="0" y="0"/>
                </a:moveTo>
                <a:lnTo>
                  <a:pt x="120000" y="0"/>
                </a:lnTo>
                <a:lnTo>
                  <a:pt x="120000" y="120000"/>
                </a:lnTo>
                <a:lnTo>
                  <a:pt x="0" y="120000"/>
                </a:lnTo>
                <a:close/>
              </a:path>
            </a:pathLst>
          </a:custGeom>
          <a:noFill/>
          <a:ln>
            <a:noFill/>
          </a:ln>
        </p:spPr>
      </p:sp>
      <p:sp>
        <p:nvSpPr>
          <p:cNvPr id="1101" name="Shape 1101"/>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5" name="Shape 1105"/>
        <p:cNvGrpSpPr/>
        <p:nvPr/>
      </p:nvGrpSpPr>
      <p:grpSpPr>
        <a:xfrm>
          <a:off x="0" y="0"/>
          <a:ext cx="0" cy="0"/>
          <a:chOff x="0" y="0"/>
          <a:chExt cx="0" cy="0"/>
        </a:xfrm>
      </p:grpSpPr>
      <p:sp>
        <p:nvSpPr>
          <p:cNvPr id="1106" name="Shape 1106"/>
          <p:cNvSpPr/>
          <p:nvPr>
            <p:ph idx="2" type="sldImg"/>
          </p:nvPr>
        </p:nvSpPr>
        <p:spPr>
          <a:xfrm>
            <a:off x="1146969" y="685800"/>
            <a:ext cx="4563900" cy="3429000"/>
          </a:xfrm>
          <a:custGeom>
            <a:pathLst>
              <a:path extrusionOk="0" h="120000" w="120000">
                <a:moveTo>
                  <a:pt x="0" y="0"/>
                </a:moveTo>
                <a:lnTo>
                  <a:pt x="120000" y="0"/>
                </a:lnTo>
                <a:lnTo>
                  <a:pt x="120000" y="120000"/>
                </a:lnTo>
                <a:lnTo>
                  <a:pt x="0" y="120000"/>
                </a:lnTo>
                <a:close/>
              </a:path>
            </a:pathLst>
          </a:custGeom>
          <a:noFill/>
          <a:ln>
            <a:noFill/>
          </a:ln>
        </p:spPr>
      </p:sp>
      <p:sp>
        <p:nvSpPr>
          <p:cNvPr id="1107" name="Shape 1107"/>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5" name="Shape 835"/>
        <p:cNvGrpSpPr/>
        <p:nvPr/>
      </p:nvGrpSpPr>
      <p:grpSpPr>
        <a:xfrm>
          <a:off x="0" y="0"/>
          <a:ext cx="0" cy="0"/>
          <a:chOff x="0" y="0"/>
          <a:chExt cx="0" cy="0"/>
        </a:xfrm>
      </p:grpSpPr>
      <p:sp>
        <p:nvSpPr>
          <p:cNvPr id="836" name="Shape 83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37" name="Shape 83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2" name="Shape 1122"/>
        <p:cNvGrpSpPr/>
        <p:nvPr/>
      </p:nvGrpSpPr>
      <p:grpSpPr>
        <a:xfrm>
          <a:off x="0" y="0"/>
          <a:ext cx="0" cy="0"/>
          <a:chOff x="0" y="0"/>
          <a:chExt cx="0" cy="0"/>
        </a:xfrm>
      </p:grpSpPr>
      <p:sp>
        <p:nvSpPr>
          <p:cNvPr id="1123" name="Shape 1123"/>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1124" name="Shape 1124"/>
          <p:cNvSpPr/>
          <p:nvPr>
            <p:ph idx="2" type="sldImg"/>
          </p:nvPr>
        </p:nvSpPr>
        <p:spPr>
          <a:xfrm>
            <a:off x="1146969" y="685800"/>
            <a:ext cx="45642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1" name="Shape 841"/>
        <p:cNvGrpSpPr/>
        <p:nvPr/>
      </p:nvGrpSpPr>
      <p:grpSpPr>
        <a:xfrm>
          <a:off x="0" y="0"/>
          <a:ext cx="0" cy="0"/>
          <a:chOff x="0" y="0"/>
          <a:chExt cx="0" cy="0"/>
        </a:xfrm>
      </p:grpSpPr>
      <p:sp>
        <p:nvSpPr>
          <p:cNvPr id="842" name="Shape 84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43" name="Shape 84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7" name="Shape 847"/>
        <p:cNvGrpSpPr/>
        <p:nvPr/>
      </p:nvGrpSpPr>
      <p:grpSpPr>
        <a:xfrm>
          <a:off x="0" y="0"/>
          <a:ext cx="0" cy="0"/>
          <a:chOff x="0" y="0"/>
          <a:chExt cx="0" cy="0"/>
        </a:xfrm>
      </p:grpSpPr>
      <p:sp>
        <p:nvSpPr>
          <p:cNvPr id="848" name="Shape 84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49" name="Shape 84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3" name="Shape 853"/>
        <p:cNvGrpSpPr/>
        <p:nvPr/>
      </p:nvGrpSpPr>
      <p:grpSpPr>
        <a:xfrm>
          <a:off x="0" y="0"/>
          <a:ext cx="0" cy="0"/>
          <a:chOff x="0" y="0"/>
          <a:chExt cx="0" cy="0"/>
        </a:xfrm>
      </p:grpSpPr>
      <p:sp>
        <p:nvSpPr>
          <p:cNvPr id="854" name="Shape 854"/>
          <p:cNvSpPr/>
          <p:nvPr>
            <p:ph idx="2" type="sldImg"/>
          </p:nvPr>
        </p:nvSpPr>
        <p:spPr>
          <a:xfrm>
            <a:off x="381410" y="685800"/>
            <a:ext cx="6095400" cy="3429000"/>
          </a:xfrm>
          <a:custGeom>
            <a:pathLst>
              <a:path extrusionOk="0" h="120000" w="120000">
                <a:moveTo>
                  <a:pt x="0" y="0"/>
                </a:moveTo>
                <a:lnTo>
                  <a:pt x="120000" y="0"/>
                </a:lnTo>
                <a:lnTo>
                  <a:pt x="120000" y="120000"/>
                </a:lnTo>
                <a:lnTo>
                  <a:pt x="0" y="120000"/>
                </a:lnTo>
                <a:close/>
              </a:path>
            </a:pathLst>
          </a:custGeom>
          <a:noFill/>
          <a:ln>
            <a:noFill/>
          </a:ln>
        </p:spPr>
      </p:sp>
      <p:sp>
        <p:nvSpPr>
          <p:cNvPr id="855" name="Shape 855"/>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Font typeface="Calibri"/>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0" name="Shape 860"/>
        <p:cNvGrpSpPr/>
        <p:nvPr/>
      </p:nvGrpSpPr>
      <p:grpSpPr>
        <a:xfrm>
          <a:off x="0" y="0"/>
          <a:ext cx="0" cy="0"/>
          <a:chOff x="0" y="0"/>
          <a:chExt cx="0" cy="0"/>
        </a:xfrm>
      </p:grpSpPr>
      <p:sp>
        <p:nvSpPr>
          <p:cNvPr id="861" name="Shape 861"/>
          <p:cNvSpPr/>
          <p:nvPr>
            <p:ph idx="2" type="sldImg"/>
          </p:nvPr>
        </p:nvSpPr>
        <p:spPr>
          <a:xfrm>
            <a:off x="381410" y="685800"/>
            <a:ext cx="6095400" cy="3429000"/>
          </a:xfrm>
          <a:custGeom>
            <a:pathLst>
              <a:path extrusionOk="0" h="120000" w="120000">
                <a:moveTo>
                  <a:pt x="0" y="0"/>
                </a:moveTo>
                <a:lnTo>
                  <a:pt x="120000" y="0"/>
                </a:lnTo>
                <a:lnTo>
                  <a:pt x="120000" y="120000"/>
                </a:lnTo>
                <a:lnTo>
                  <a:pt x="0" y="120000"/>
                </a:lnTo>
                <a:close/>
              </a:path>
            </a:pathLst>
          </a:custGeom>
          <a:noFill/>
          <a:ln>
            <a:noFill/>
          </a:ln>
        </p:spPr>
      </p:sp>
      <p:sp>
        <p:nvSpPr>
          <p:cNvPr id="862" name="Shape 862"/>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165100" lvl="0" marL="203200" rtl="0">
              <a:spcBef>
                <a:spcPts val="0"/>
              </a:spcBef>
              <a:spcAft>
                <a:spcPts val="0"/>
              </a:spcAft>
              <a:buSzPts val="1400"/>
              <a:buChar char="‣"/>
            </a:pPr>
            <a:r>
              <a:rPr lang="en" sz="1400">
                <a:latin typeface="Arial"/>
                <a:ea typeface="Arial"/>
                <a:cs typeface="Arial"/>
                <a:sym typeface="Arial"/>
              </a:rPr>
              <a:t>Yes: LinkedIn, Github</a:t>
            </a:r>
            <a:endParaRPr sz="1400">
              <a:latin typeface="Arial"/>
              <a:ea typeface="Arial"/>
              <a:cs typeface="Arial"/>
              <a:sym typeface="Arial"/>
            </a:endParaRPr>
          </a:p>
          <a:p>
            <a:pPr indent="-165100" lvl="0" marL="203200" rtl="0">
              <a:spcBef>
                <a:spcPts val="0"/>
              </a:spcBef>
              <a:spcAft>
                <a:spcPts val="0"/>
              </a:spcAft>
              <a:buSzPts val="1400"/>
              <a:buChar char="‣"/>
            </a:pPr>
            <a:r>
              <a:rPr lang="en" sz="1400">
                <a:latin typeface="Arial"/>
                <a:ea typeface="Arial"/>
                <a:cs typeface="Arial"/>
                <a:sym typeface="Arial"/>
              </a:rPr>
              <a:t>Maybe: Instagram, Twitter, Blog</a:t>
            </a:r>
            <a:endParaRPr sz="1400">
              <a:latin typeface="Arial"/>
              <a:ea typeface="Arial"/>
              <a:cs typeface="Arial"/>
              <a:sym typeface="Arial"/>
            </a:endParaRPr>
          </a:p>
          <a:p>
            <a:pPr indent="-165100" lvl="0" marL="203200" rtl="0">
              <a:spcBef>
                <a:spcPts val="0"/>
              </a:spcBef>
              <a:spcAft>
                <a:spcPts val="0"/>
              </a:spcAft>
              <a:buSzPts val="1400"/>
              <a:buChar char="‣"/>
            </a:pPr>
            <a:r>
              <a:rPr lang="en" sz="1400">
                <a:latin typeface="Arial"/>
                <a:ea typeface="Arial"/>
                <a:cs typeface="Arial"/>
                <a:sym typeface="Arial"/>
              </a:rPr>
              <a:t>No: Facebook, YouTube, Etsy, YouTube</a:t>
            </a:r>
            <a:endParaRPr sz="1400">
              <a:latin typeface="Arial"/>
              <a:ea typeface="Arial"/>
              <a:cs typeface="Arial"/>
              <a:sym typeface="Arial"/>
            </a:endParaRPr>
          </a:p>
          <a:p>
            <a:pPr indent="-165100" lvl="0" marL="203200" rtl="0">
              <a:spcBef>
                <a:spcPts val="0"/>
              </a:spcBef>
              <a:spcAft>
                <a:spcPts val="0"/>
              </a:spcAft>
              <a:buSzPts val="1400"/>
              <a:buChar char="‣"/>
            </a:pPr>
            <a:r>
              <a:rPr lang="en" sz="1400">
                <a:latin typeface="Arial"/>
                <a:ea typeface="Arial"/>
                <a:cs typeface="Arial"/>
                <a:sym typeface="Arial"/>
              </a:rPr>
              <a:t>Current / Relevant Experience</a:t>
            </a:r>
            <a:endParaRPr sz="1400">
              <a:latin typeface="Arial"/>
              <a:ea typeface="Arial"/>
              <a:cs typeface="Arial"/>
              <a:sym typeface="Arial"/>
            </a:endParaRPr>
          </a:p>
          <a:p>
            <a:pPr indent="-165100" lvl="0" marL="203200" rtl="0">
              <a:spcBef>
                <a:spcPts val="0"/>
              </a:spcBef>
              <a:spcAft>
                <a:spcPts val="0"/>
              </a:spcAft>
              <a:buSzPts val="1400"/>
              <a:buChar char="‣"/>
            </a:pPr>
            <a:r>
              <a:rPr lang="en" sz="1400">
                <a:latin typeface="Arial"/>
                <a:ea typeface="Arial"/>
                <a:cs typeface="Arial"/>
                <a:sym typeface="Arial"/>
              </a:rPr>
              <a:t>GA usually goes here (as well as in Education section) </a:t>
            </a:r>
            <a:r>
              <a:rPr lang="en" sz="1400">
                <a:solidFill>
                  <a:schemeClr val="dk1"/>
                </a:solidFill>
                <a:latin typeface="Arial"/>
                <a:ea typeface="Arial"/>
                <a:cs typeface="Arial"/>
                <a:sym typeface="Arial"/>
              </a:rPr>
              <a:t>Legally, you do not have to put the date you graduated - that’s ageism!</a:t>
            </a:r>
            <a:endParaRPr sz="1400">
              <a:latin typeface="Arial"/>
              <a:ea typeface="Arial"/>
              <a:cs typeface="Arial"/>
              <a:sym typeface="Arial"/>
            </a:endParaRPr>
          </a:p>
          <a:p>
            <a:pPr indent="-165100" lvl="0" marL="203200" rtl="0">
              <a:spcBef>
                <a:spcPts val="0"/>
              </a:spcBef>
              <a:spcAft>
                <a:spcPts val="0"/>
              </a:spcAft>
              <a:buSzPts val="1400"/>
              <a:buChar char="‣"/>
            </a:pPr>
            <a:r>
              <a:rPr lang="en" sz="1400">
                <a:latin typeface="Arial"/>
                <a:ea typeface="Arial"/>
                <a:cs typeface="Arial"/>
                <a:sym typeface="Arial"/>
              </a:rPr>
              <a:t>Past experience - what do I include?</a:t>
            </a:r>
            <a:endParaRPr sz="1400">
              <a:latin typeface="Arial"/>
              <a:ea typeface="Arial"/>
              <a:cs typeface="Arial"/>
              <a:sym typeface="Arial"/>
            </a:endParaRPr>
          </a:p>
          <a:p>
            <a:pPr indent="-177800" lvl="1" marL="698500" rtl="0">
              <a:spcBef>
                <a:spcPts val="0"/>
              </a:spcBef>
              <a:spcAft>
                <a:spcPts val="0"/>
              </a:spcAft>
              <a:buSzPts val="1400"/>
              <a:buChar char="‣"/>
            </a:pPr>
            <a:r>
              <a:rPr lang="en" sz="1400">
                <a:latin typeface="Arial"/>
                <a:ea typeface="Arial"/>
                <a:cs typeface="Arial"/>
                <a:sym typeface="Arial"/>
              </a:rPr>
              <a:t>Depends on…</a:t>
            </a:r>
            <a:endParaRPr sz="1400">
              <a:latin typeface="Arial"/>
              <a:ea typeface="Arial"/>
              <a:cs typeface="Arial"/>
              <a:sym typeface="Arial"/>
            </a:endParaRPr>
          </a:p>
          <a:p>
            <a:pPr indent="-165100" lvl="2" marL="1155700" rtl="0">
              <a:spcBef>
                <a:spcPts val="0"/>
              </a:spcBef>
              <a:spcAft>
                <a:spcPts val="0"/>
              </a:spcAft>
              <a:buSzPts val="1400"/>
              <a:buChar char="‣"/>
            </a:pPr>
            <a:r>
              <a:rPr lang="en" sz="1400">
                <a:latin typeface="Arial"/>
                <a:ea typeface="Arial"/>
                <a:cs typeface="Arial"/>
                <a:sym typeface="Arial"/>
              </a:rPr>
              <a:t>how it relates to the position you’re applying for</a:t>
            </a:r>
            <a:endParaRPr sz="1400">
              <a:latin typeface="Arial"/>
              <a:ea typeface="Arial"/>
              <a:cs typeface="Arial"/>
              <a:sym typeface="Arial"/>
            </a:endParaRPr>
          </a:p>
          <a:p>
            <a:pPr indent="-165100" lvl="2" marL="1155700" rtl="0">
              <a:spcBef>
                <a:spcPts val="0"/>
              </a:spcBef>
              <a:spcAft>
                <a:spcPts val="0"/>
              </a:spcAft>
              <a:buSzPts val="1400"/>
              <a:buChar char="‣"/>
            </a:pPr>
            <a:r>
              <a:rPr lang="en" sz="1400">
                <a:latin typeface="Arial"/>
                <a:ea typeface="Arial"/>
                <a:cs typeface="Arial"/>
                <a:sym typeface="Arial"/>
              </a:rPr>
              <a:t>how much past experience you have to show</a:t>
            </a:r>
            <a:endParaRPr sz="1400">
              <a:latin typeface="Arial"/>
              <a:ea typeface="Arial"/>
              <a:cs typeface="Arial"/>
              <a:sym typeface="Arial"/>
            </a:endParaRPr>
          </a:p>
          <a:p>
            <a:pPr indent="-165100" lvl="2" marL="1155700" rtl="0">
              <a:spcBef>
                <a:spcPts val="0"/>
              </a:spcBef>
              <a:spcAft>
                <a:spcPts val="0"/>
              </a:spcAft>
              <a:buSzPts val="1400"/>
              <a:buChar char="‣"/>
            </a:pPr>
            <a:r>
              <a:rPr lang="en" sz="1400">
                <a:latin typeface="Arial"/>
                <a:ea typeface="Arial"/>
                <a:cs typeface="Arial"/>
                <a:sym typeface="Arial"/>
              </a:rPr>
              <a:t>It will be different for each person in this room </a:t>
            </a:r>
            <a:endParaRPr sz="1400">
              <a:latin typeface="Arial"/>
              <a:ea typeface="Arial"/>
              <a:cs typeface="Arial"/>
              <a:sym typeface="Arial"/>
            </a:endParaRPr>
          </a:p>
          <a:p>
            <a:pPr indent="0" lvl="0" marL="0" rtl="0">
              <a:spcBef>
                <a:spcPts val="0"/>
              </a:spcBef>
              <a:spcAft>
                <a:spcPts val="0"/>
              </a:spcAft>
              <a:buNone/>
            </a:pPr>
            <a:r>
              <a:t/>
            </a:r>
            <a:endParaRPr sz="1400">
              <a:latin typeface="Arial"/>
              <a:ea typeface="Arial"/>
              <a:cs typeface="Arial"/>
              <a:sym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9.jpg"/></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3.png"/></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6.png"/></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2.png"/><Relationship Id="rId3" Type="http://schemas.openxmlformats.org/officeDocument/2006/relationships/image" Target="../media/image50.jpg"/><Relationship Id="rId4" Type="http://schemas.openxmlformats.org/officeDocument/2006/relationships/image" Target="../media/image62.jpg"/></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1.png"/><Relationship Id="rId3" Type="http://schemas.openxmlformats.org/officeDocument/2006/relationships/image" Target="../media/image79.png"/><Relationship Id="rId4" Type="http://schemas.openxmlformats.org/officeDocument/2006/relationships/image" Target="../media/image55.png"/><Relationship Id="rId11" Type="http://schemas.openxmlformats.org/officeDocument/2006/relationships/image" Target="../media/image70.png"/><Relationship Id="rId10" Type="http://schemas.openxmlformats.org/officeDocument/2006/relationships/image" Target="../media/image61.png"/><Relationship Id="rId9" Type="http://schemas.openxmlformats.org/officeDocument/2006/relationships/image" Target="../media/image63.png"/><Relationship Id="rId5" Type="http://schemas.openxmlformats.org/officeDocument/2006/relationships/image" Target="../media/image59.png"/><Relationship Id="rId6" Type="http://schemas.openxmlformats.org/officeDocument/2006/relationships/image" Target="../media/image60.png"/><Relationship Id="rId7" Type="http://schemas.openxmlformats.org/officeDocument/2006/relationships/image" Target="../media/image73.png"/><Relationship Id="rId8" Type="http://schemas.openxmlformats.org/officeDocument/2006/relationships/image" Target="../media/image58.png"/></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5.png"/></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5.png"/></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4.jpg"/></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3.png"/></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7.png"/></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5.png"/><Relationship Id="rId3" Type="http://schemas.openxmlformats.org/officeDocument/2006/relationships/image" Target="../media/image68.jpg"/><Relationship Id="rId4" Type="http://schemas.openxmlformats.org/officeDocument/2006/relationships/image" Target="../media/image66.jpg"/></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jp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 Id="rId3" Type="http://schemas.openxmlformats.org/officeDocument/2006/relationships/image" Target="../media/image33.jpg"/><Relationship Id="rId4" Type="http://schemas.openxmlformats.org/officeDocument/2006/relationships/image" Target="../media/image19.jp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15.png"/><Relationship Id="rId4" Type="http://schemas.openxmlformats.org/officeDocument/2006/relationships/image" Target="../media/image13.png"/><Relationship Id="rId11" Type="http://schemas.openxmlformats.org/officeDocument/2006/relationships/image" Target="../media/image7.png"/><Relationship Id="rId10" Type="http://schemas.openxmlformats.org/officeDocument/2006/relationships/image" Target="../media/image11.png"/><Relationship Id="rId9" Type="http://schemas.openxmlformats.org/officeDocument/2006/relationships/image" Target="../media/image10.png"/><Relationship Id="rId5" Type="http://schemas.openxmlformats.org/officeDocument/2006/relationships/image" Target="../media/image12.png"/><Relationship Id="rId6" Type="http://schemas.openxmlformats.org/officeDocument/2006/relationships/image" Target="../media/image4.png"/><Relationship Id="rId7" Type="http://schemas.openxmlformats.org/officeDocument/2006/relationships/image" Target="../media/image16.png"/><Relationship Id="rId8"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jp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png"/><Relationship Id="rId3" Type="http://schemas.openxmlformats.org/officeDocument/2006/relationships/image" Target="../media/image24.jpg"/><Relationship Id="rId4" Type="http://schemas.openxmlformats.org/officeDocument/2006/relationships/image" Target="../media/image20.jp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6.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8.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0.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5.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9.jp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6.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4.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2.png"/><Relationship Id="rId3" Type="http://schemas.openxmlformats.org/officeDocument/2006/relationships/image" Target="../media/image27.jpg"/><Relationship Id="rId4" Type="http://schemas.openxmlformats.org/officeDocument/2006/relationships/image" Target="../media/image35.jp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9.png"/><Relationship Id="rId3" Type="http://schemas.openxmlformats.org/officeDocument/2006/relationships/image" Target="../media/image38.png"/><Relationship Id="rId4" Type="http://schemas.openxmlformats.org/officeDocument/2006/relationships/image" Target="../media/image30.png"/><Relationship Id="rId11" Type="http://schemas.openxmlformats.org/officeDocument/2006/relationships/image" Target="../media/image53.png"/><Relationship Id="rId10" Type="http://schemas.openxmlformats.org/officeDocument/2006/relationships/image" Target="../media/image45.png"/><Relationship Id="rId9" Type="http://schemas.openxmlformats.org/officeDocument/2006/relationships/image" Target="../media/image57.png"/><Relationship Id="rId5" Type="http://schemas.openxmlformats.org/officeDocument/2006/relationships/image" Target="../media/image37.png"/><Relationship Id="rId6" Type="http://schemas.openxmlformats.org/officeDocument/2006/relationships/image" Target="../media/image41.png"/><Relationship Id="rId7" Type="http://schemas.openxmlformats.org/officeDocument/2006/relationships/image" Target="../media/image48.png"/><Relationship Id="rId8" Type="http://schemas.openxmlformats.org/officeDocument/2006/relationships/image" Target="../media/image44.pn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0.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0.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7.jp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6.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6.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1.png"/><Relationship Id="rId3" Type="http://schemas.openxmlformats.org/officeDocument/2006/relationships/image" Target="../media/image54.jpg"/><Relationship Id="rId4" Type="http://schemas.openxmlformats.org/officeDocument/2006/relationships/image" Target="../media/image69.jp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2.png"/></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White" type="title">
  <p:cSld name="TITLE">
    <p:spTree>
      <p:nvGrpSpPr>
        <p:cNvPr id="11" name="Shape 11"/>
        <p:cNvGrpSpPr/>
        <p:nvPr/>
      </p:nvGrpSpPr>
      <p:grpSpPr>
        <a:xfrm>
          <a:off x="0" y="0"/>
          <a:ext cx="0" cy="0"/>
          <a:chOff x="0" y="0"/>
          <a:chExt cx="0" cy="0"/>
        </a:xfrm>
      </p:grpSpPr>
      <p:sp>
        <p:nvSpPr>
          <p:cNvPr id="12" name="Shape 12"/>
          <p:cNvSpPr txBox="1"/>
          <p:nvPr>
            <p:ph type="ctrTitle"/>
          </p:nvPr>
        </p:nvSpPr>
        <p:spPr>
          <a:xfrm>
            <a:off x="296049" y="548200"/>
            <a:ext cx="8311800" cy="1852200"/>
          </a:xfrm>
          <a:prstGeom prst="rect">
            <a:avLst/>
          </a:prstGeom>
        </p:spPr>
        <p:txBody>
          <a:bodyPr anchorCtr="0" anchor="t" bIns="91425" lIns="91425" spcFirstLastPara="1" rIns="91425" wrap="square" tIns="91425"/>
          <a:lstStyle>
            <a:lvl1pPr lvl="0" rtl="0">
              <a:spcBef>
                <a:spcPts val="0"/>
              </a:spcBef>
              <a:spcAft>
                <a:spcPts val="0"/>
              </a:spcAft>
              <a:buSzPts val="4800"/>
              <a:buFont typeface="Oswald"/>
              <a:buNone/>
              <a:defRPr b="1" sz="4800">
                <a:latin typeface="Oswald"/>
                <a:ea typeface="Oswald"/>
                <a:cs typeface="Oswald"/>
                <a:sym typeface="Oswald"/>
              </a:defRPr>
            </a:lvl1pPr>
            <a:lvl2pPr lvl="1" rtl="0">
              <a:spcBef>
                <a:spcPts val="0"/>
              </a:spcBef>
              <a:spcAft>
                <a:spcPts val="0"/>
              </a:spcAft>
              <a:buSzPts val="4800"/>
              <a:buFont typeface="Oswald"/>
              <a:buNone/>
              <a:defRPr sz="4800">
                <a:latin typeface="Oswald"/>
                <a:ea typeface="Oswald"/>
                <a:cs typeface="Oswald"/>
                <a:sym typeface="Oswald"/>
              </a:defRPr>
            </a:lvl2pPr>
            <a:lvl3pPr lvl="2" rtl="0">
              <a:spcBef>
                <a:spcPts val="0"/>
              </a:spcBef>
              <a:spcAft>
                <a:spcPts val="0"/>
              </a:spcAft>
              <a:buSzPts val="4800"/>
              <a:buFont typeface="Oswald"/>
              <a:buNone/>
              <a:defRPr sz="4800">
                <a:latin typeface="Oswald"/>
                <a:ea typeface="Oswald"/>
                <a:cs typeface="Oswald"/>
                <a:sym typeface="Oswald"/>
              </a:defRPr>
            </a:lvl3pPr>
            <a:lvl4pPr lvl="3" rtl="0">
              <a:spcBef>
                <a:spcPts val="0"/>
              </a:spcBef>
              <a:spcAft>
                <a:spcPts val="0"/>
              </a:spcAft>
              <a:buSzPts val="4800"/>
              <a:buFont typeface="Oswald"/>
              <a:buNone/>
              <a:defRPr sz="4800">
                <a:latin typeface="Oswald"/>
                <a:ea typeface="Oswald"/>
                <a:cs typeface="Oswald"/>
                <a:sym typeface="Oswald"/>
              </a:defRPr>
            </a:lvl4pPr>
            <a:lvl5pPr lvl="4" rtl="0">
              <a:spcBef>
                <a:spcPts val="0"/>
              </a:spcBef>
              <a:spcAft>
                <a:spcPts val="0"/>
              </a:spcAft>
              <a:buSzPts val="4800"/>
              <a:buFont typeface="Oswald"/>
              <a:buNone/>
              <a:defRPr sz="4800">
                <a:latin typeface="Oswald"/>
                <a:ea typeface="Oswald"/>
                <a:cs typeface="Oswald"/>
                <a:sym typeface="Oswald"/>
              </a:defRPr>
            </a:lvl5pPr>
            <a:lvl6pPr lvl="5" rtl="0">
              <a:spcBef>
                <a:spcPts val="0"/>
              </a:spcBef>
              <a:spcAft>
                <a:spcPts val="0"/>
              </a:spcAft>
              <a:buSzPts val="4800"/>
              <a:buFont typeface="Oswald"/>
              <a:buNone/>
              <a:defRPr sz="4800">
                <a:latin typeface="Oswald"/>
                <a:ea typeface="Oswald"/>
                <a:cs typeface="Oswald"/>
                <a:sym typeface="Oswald"/>
              </a:defRPr>
            </a:lvl6pPr>
            <a:lvl7pPr lvl="6" rtl="0">
              <a:spcBef>
                <a:spcPts val="0"/>
              </a:spcBef>
              <a:spcAft>
                <a:spcPts val="0"/>
              </a:spcAft>
              <a:buSzPts val="4800"/>
              <a:buFont typeface="Oswald"/>
              <a:buNone/>
              <a:defRPr sz="4800">
                <a:latin typeface="Oswald"/>
                <a:ea typeface="Oswald"/>
                <a:cs typeface="Oswald"/>
                <a:sym typeface="Oswald"/>
              </a:defRPr>
            </a:lvl7pPr>
            <a:lvl8pPr lvl="7" rtl="0">
              <a:spcBef>
                <a:spcPts val="0"/>
              </a:spcBef>
              <a:spcAft>
                <a:spcPts val="0"/>
              </a:spcAft>
              <a:buSzPts val="4800"/>
              <a:buFont typeface="Oswald"/>
              <a:buNone/>
              <a:defRPr sz="4800">
                <a:latin typeface="Oswald"/>
                <a:ea typeface="Oswald"/>
                <a:cs typeface="Oswald"/>
                <a:sym typeface="Oswald"/>
              </a:defRPr>
            </a:lvl8pPr>
            <a:lvl9pPr lvl="8" rtl="0">
              <a:spcBef>
                <a:spcPts val="0"/>
              </a:spcBef>
              <a:spcAft>
                <a:spcPts val="0"/>
              </a:spcAft>
              <a:buSzPts val="4800"/>
              <a:buFont typeface="Oswald"/>
              <a:buNone/>
              <a:defRPr sz="4800">
                <a:latin typeface="Oswald"/>
                <a:ea typeface="Oswald"/>
                <a:cs typeface="Oswald"/>
                <a:sym typeface="Oswald"/>
              </a:defRPr>
            </a:lvl9pPr>
          </a:lstStyle>
          <a:p/>
        </p:txBody>
      </p:sp>
      <p:sp>
        <p:nvSpPr>
          <p:cNvPr id="13" name="Shape 13"/>
          <p:cNvSpPr/>
          <p:nvPr/>
        </p:nvSpPr>
        <p:spPr>
          <a:xfrm>
            <a:off x="416100" y="349375"/>
            <a:ext cx="8272800" cy="130800"/>
          </a:xfrm>
          <a:prstGeom prst="rect">
            <a:avLst/>
          </a:prstGeom>
          <a:solidFill>
            <a:srgbClr val="000000"/>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_2">
  <p:cSld name="TITLE_2">
    <p:spTree>
      <p:nvGrpSpPr>
        <p:cNvPr id="64" name="Shape 64"/>
        <p:cNvGrpSpPr/>
        <p:nvPr/>
      </p:nvGrpSpPr>
      <p:grpSpPr>
        <a:xfrm>
          <a:off x="0" y="0"/>
          <a:ext cx="0" cy="0"/>
          <a:chOff x="0" y="0"/>
          <a:chExt cx="0" cy="0"/>
        </a:xfrm>
      </p:grpSpPr>
      <p:sp>
        <p:nvSpPr>
          <p:cNvPr id="65" name="Shape 65"/>
          <p:cNvSpPr txBox="1"/>
          <p:nvPr>
            <p:ph type="ctrTitle"/>
          </p:nvPr>
        </p:nvSpPr>
        <p:spPr>
          <a:xfrm>
            <a:off x="685800" y="1583342"/>
            <a:ext cx="7772400" cy="1159800"/>
          </a:xfrm>
          <a:prstGeom prst="rect">
            <a:avLst/>
          </a:prstGeom>
        </p:spPr>
        <p:txBody>
          <a:bodyPr anchorCtr="0" anchor="t" bIns="91425" lIns="91425" spcFirstLastPara="1" rIns="91425" wrap="square" tIns="91425"/>
          <a:lstStyle>
            <a:lvl1pPr lvl="0" rtl="0" algn="ctr">
              <a:spcBef>
                <a:spcPts val="0"/>
              </a:spcBef>
              <a:spcAft>
                <a:spcPts val="0"/>
              </a:spcAft>
              <a:buSzPts val="4800"/>
              <a:buNone/>
              <a:defRPr sz="48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p:txBody>
      </p:sp>
      <p:sp>
        <p:nvSpPr>
          <p:cNvPr id="66" name="Shape 66"/>
          <p:cNvSpPr txBox="1"/>
          <p:nvPr>
            <p:ph idx="1" type="subTitle"/>
          </p:nvPr>
        </p:nvSpPr>
        <p:spPr>
          <a:xfrm>
            <a:off x="685800" y="2840053"/>
            <a:ext cx="7772400" cy="784800"/>
          </a:xfrm>
          <a:prstGeom prst="rect">
            <a:avLst/>
          </a:prstGeom>
        </p:spPr>
        <p:txBody>
          <a:bodyPr anchorCtr="0" anchor="t" bIns="91425" lIns="91425" spcFirstLastPara="1" rIns="91425" wrap="square" tIns="91425"/>
          <a:lstStyle>
            <a:lvl1pPr lvl="0" rtl="0" algn="ctr">
              <a:spcBef>
                <a:spcPts val="0"/>
              </a:spcBef>
              <a:spcAft>
                <a:spcPts val="0"/>
              </a:spcAft>
              <a:buClr>
                <a:schemeClr val="dk2"/>
              </a:buClr>
              <a:buSzPts val="1800"/>
              <a:buNone/>
              <a:defRPr>
                <a:solidFill>
                  <a:schemeClr val="dk2"/>
                </a:solidFill>
              </a:defRPr>
            </a:lvl1pPr>
            <a:lvl2pPr lvl="1" rtl="0" algn="ctr">
              <a:spcBef>
                <a:spcPts val="0"/>
              </a:spcBef>
              <a:spcAft>
                <a:spcPts val="0"/>
              </a:spcAft>
              <a:buClr>
                <a:schemeClr val="dk2"/>
              </a:buClr>
              <a:buSzPts val="3000"/>
              <a:buNone/>
              <a:defRPr sz="3000">
                <a:solidFill>
                  <a:schemeClr val="dk2"/>
                </a:solidFill>
              </a:defRPr>
            </a:lvl2pPr>
            <a:lvl3pPr lvl="2" rtl="0" algn="ctr">
              <a:spcBef>
                <a:spcPts val="0"/>
              </a:spcBef>
              <a:spcAft>
                <a:spcPts val="0"/>
              </a:spcAft>
              <a:buClr>
                <a:schemeClr val="dk2"/>
              </a:buClr>
              <a:buSzPts val="3000"/>
              <a:buNone/>
              <a:defRPr sz="3000">
                <a:solidFill>
                  <a:schemeClr val="dk2"/>
                </a:solidFill>
              </a:defRPr>
            </a:lvl3pPr>
            <a:lvl4pPr lvl="3" rtl="0" algn="ctr">
              <a:spcBef>
                <a:spcPts val="0"/>
              </a:spcBef>
              <a:spcAft>
                <a:spcPts val="0"/>
              </a:spcAft>
              <a:buClr>
                <a:schemeClr val="dk2"/>
              </a:buClr>
              <a:buSzPts val="3000"/>
              <a:buNone/>
              <a:defRPr sz="3000">
                <a:solidFill>
                  <a:schemeClr val="dk2"/>
                </a:solidFill>
              </a:defRPr>
            </a:lvl4pPr>
            <a:lvl5pPr lvl="4" rtl="0" algn="ctr">
              <a:spcBef>
                <a:spcPts val="0"/>
              </a:spcBef>
              <a:spcAft>
                <a:spcPts val="0"/>
              </a:spcAft>
              <a:buClr>
                <a:schemeClr val="dk2"/>
              </a:buClr>
              <a:buSzPts val="3000"/>
              <a:buNone/>
              <a:defRPr sz="3000">
                <a:solidFill>
                  <a:schemeClr val="dk2"/>
                </a:solidFill>
              </a:defRPr>
            </a:lvl5pPr>
            <a:lvl6pPr lvl="5" rtl="0" algn="ctr">
              <a:spcBef>
                <a:spcPts val="0"/>
              </a:spcBef>
              <a:spcAft>
                <a:spcPts val="0"/>
              </a:spcAft>
              <a:buClr>
                <a:schemeClr val="dk2"/>
              </a:buClr>
              <a:buSzPts val="3000"/>
              <a:buNone/>
              <a:defRPr sz="3000">
                <a:solidFill>
                  <a:schemeClr val="dk2"/>
                </a:solidFill>
              </a:defRPr>
            </a:lvl6pPr>
            <a:lvl7pPr lvl="6" rtl="0" algn="ctr">
              <a:spcBef>
                <a:spcPts val="0"/>
              </a:spcBef>
              <a:spcAft>
                <a:spcPts val="0"/>
              </a:spcAft>
              <a:buClr>
                <a:schemeClr val="dk2"/>
              </a:buClr>
              <a:buSzPts val="3000"/>
              <a:buNone/>
              <a:defRPr sz="3000">
                <a:solidFill>
                  <a:schemeClr val="dk2"/>
                </a:solidFill>
              </a:defRPr>
            </a:lvl7pPr>
            <a:lvl8pPr lvl="7" rtl="0" algn="ctr">
              <a:spcBef>
                <a:spcPts val="0"/>
              </a:spcBef>
              <a:spcAft>
                <a:spcPts val="0"/>
              </a:spcAft>
              <a:buClr>
                <a:schemeClr val="dk2"/>
              </a:buClr>
              <a:buSzPts val="3000"/>
              <a:buNone/>
              <a:defRPr sz="3000">
                <a:solidFill>
                  <a:schemeClr val="dk2"/>
                </a:solidFill>
              </a:defRPr>
            </a:lvl8pPr>
            <a:lvl9pPr lvl="8" rtl="0" algn="ctr">
              <a:spcBef>
                <a:spcPts val="0"/>
              </a:spcBef>
              <a:spcAft>
                <a:spcPts val="0"/>
              </a:spcAft>
              <a:buClr>
                <a:schemeClr val="dk2"/>
              </a:buClr>
              <a:buSzPts val="3000"/>
              <a:buNone/>
              <a:defRPr sz="3000">
                <a:solidFill>
                  <a:schemeClr val="dk2"/>
                </a:solidFill>
              </a:defRPr>
            </a:lvl9pPr>
          </a:lstStyle>
          <a:p/>
        </p:txBody>
      </p:sp>
      <p:sp>
        <p:nvSpPr>
          <p:cNvPr id="67" name="Shape 67"/>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Exercise" showMasterSp="0">
  <p:cSld name="Exercise">
    <p:spTree>
      <p:nvGrpSpPr>
        <p:cNvPr id="622" name="Shape 622"/>
        <p:cNvGrpSpPr/>
        <p:nvPr/>
      </p:nvGrpSpPr>
      <p:grpSpPr>
        <a:xfrm>
          <a:off x="0" y="0"/>
          <a:ext cx="0" cy="0"/>
          <a:chOff x="0" y="0"/>
          <a:chExt cx="0" cy="0"/>
        </a:xfrm>
      </p:grpSpPr>
      <p:cxnSp>
        <p:nvCxnSpPr>
          <p:cNvPr id="623" name="Shape 623"/>
          <p:cNvCxnSpPr/>
          <p:nvPr/>
        </p:nvCxnSpPr>
        <p:spPr>
          <a:xfrm>
            <a:off x="446484" y="447261"/>
            <a:ext cx="8250900" cy="0"/>
          </a:xfrm>
          <a:prstGeom prst="straightConnector1">
            <a:avLst/>
          </a:prstGeom>
          <a:noFill/>
          <a:ln>
            <a:noFill/>
          </a:ln>
        </p:spPr>
      </p:cxnSp>
      <p:cxnSp>
        <p:nvCxnSpPr>
          <p:cNvPr id="624" name="Shape 624"/>
          <p:cNvCxnSpPr/>
          <p:nvPr/>
        </p:nvCxnSpPr>
        <p:spPr>
          <a:xfrm>
            <a:off x="446484" y="858741"/>
            <a:ext cx="8250900" cy="0"/>
          </a:xfrm>
          <a:prstGeom prst="straightConnector1">
            <a:avLst/>
          </a:prstGeom>
          <a:noFill/>
          <a:ln>
            <a:noFill/>
          </a:ln>
        </p:spPr>
      </p:cxnSp>
      <p:cxnSp>
        <p:nvCxnSpPr>
          <p:cNvPr id="625" name="Shape 625"/>
          <p:cNvCxnSpPr/>
          <p:nvPr/>
        </p:nvCxnSpPr>
        <p:spPr>
          <a:xfrm flipH="1" rot="10800000">
            <a:off x="446484" y="1958703"/>
            <a:ext cx="2626200" cy="300"/>
          </a:xfrm>
          <a:prstGeom prst="straightConnector1">
            <a:avLst/>
          </a:prstGeom>
          <a:noFill/>
          <a:ln>
            <a:noFill/>
          </a:ln>
        </p:spPr>
      </p:cxnSp>
      <p:cxnSp>
        <p:nvCxnSpPr>
          <p:cNvPr id="626" name="Shape 626"/>
          <p:cNvCxnSpPr/>
          <p:nvPr/>
        </p:nvCxnSpPr>
        <p:spPr>
          <a:xfrm flipH="1" rot="10800000">
            <a:off x="3250406" y="1958703"/>
            <a:ext cx="5444100" cy="300"/>
          </a:xfrm>
          <a:prstGeom prst="straightConnector1">
            <a:avLst/>
          </a:prstGeom>
          <a:noFill/>
          <a:ln>
            <a:noFill/>
          </a:ln>
        </p:spPr>
      </p:cxnSp>
      <p:cxnSp>
        <p:nvCxnSpPr>
          <p:cNvPr id="627" name="Shape 627"/>
          <p:cNvCxnSpPr/>
          <p:nvPr/>
        </p:nvCxnSpPr>
        <p:spPr>
          <a:xfrm flipH="1" rot="10800000">
            <a:off x="446484" y="4051884"/>
            <a:ext cx="2626200" cy="300"/>
          </a:xfrm>
          <a:prstGeom prst="straightConnector1">
            <a:avLst/>
          </a:prstGeom>
          <a:noFill/>
          <a:ln>
            <a:noFill/>
          </a:ln>
        </p:spPr>
      </p:cxnSp>
      <p:cxnSp>
        <p:nvCxnSpPr>
          <p:cNvPr id="628" name="Shape 628"/>
          <p:cNvCxnSpPr/>
          <p:nvPr/>
        </p:nvCxnSpPr>
        <p:spPr>
          <a:xfrm>
            <a:off x="3259336" y="4052184"/>
            <a:ext cx="5436600" cy="0"/>
          </a:xfrm>
          <a:prstGeom prst="straightConnector1">
            <a:avLst/>
          </a:prstGeom>
          <a:noFill/>
          <a:ln>
            <a:noFill/>
          </a:ln>
        </p:spPr>
      </p:cxnSp>
      <p:sp>
        <p:nvSpPr>
          <p:cNvPr id="629" name="Shape 629"/>
          <p:cNvSpPr/>
          <p:nvPr/>
        </p:nvSpPr>
        <p:spPr>
          <a:xfrm>
            <a:off x="446484" y="1681701"/>
            <a:ext cx="2625300" cy="1791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i="0" lang="en" sz="1400" u="none" cap="none" strike="noStrike">
                <a:solidFill>
                  <a:srgbClr val="000000"/>
                </a:solidFill>
                <a:latin typeface="Arial"/>
                <a:ea typeface="Arial"/>
                <a:cs typeface="Arial"/>
                <a:sym typeface="Arial"/>
              </a:rPr>
              <a:t>KEY OBJECTIVE(S)</a:t>
            </a:r>
            <a:endParaRPr sz="1000"/>
          </a:p>
        </p:txBody>
      </p:sp>
      <p:sp>
        <p:nvSpPr>
          <p:cNvPr id="630" name="Shape 630"/>
          <p:cNvSpPr/>
          <p:nvPr/>
        </p:nvSpPr>
        <p:spPr>
          <a:xfrm>
            <a:off x="3259336" y="1681701"/>
            <a:ext cx="2625300" cy="1791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i="0" lang="en" sz="1400" u="none" cap="none" strike="noStrike">
                <a:solidFill>
                  <a:srgbClr val="000000"/>
                </a:solidFill>
                <a:latin typeface="Arial"/>
                <a:ea typeface="Arial"/>
                <a:cs typeface="Arial"/>
                <a:sym typeface="Arial"/>
              </a:rPr>
              <a:t>AGENDA</a:t>
            </a:r>
            <a:endParaRPr sz="1000"/>
          </a:p>
        </p:txBody>
      </p:sp>
      <p:sp>
        <p:nvSpPr>
          <p:cNvPr id="631" name="Shape 631"/>
          <p:cNvSpPr/>
          <p:nvPr/>
        </p:nvSpPr>
        <p:spPr>
          <a:xfrm>
            <a:off x="3259336" y="3774882"/>
            <a:ext cx="5447100" cy="1791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i="0" lang="en" sz="1400" u="none" cap="none" strike="noStrike">
                <a:solidFill>
                  <a:srgbClr val="000000"/>
                </a:solidFill>
                <a:latin typeface="Arial"/>
                <a:ea typeface="Arial"/>
                <a:cs typeface="Arial"/>
                <a:sym typeface="Arial"/>
              </a:rPr>
              <a:t>RESOURCES</a:t>
            </a:r>
            <a:endParaRPr sz="1000"/>
          </a:p>
        </p:txBody>
      </p:sp>
      <p:sp>
        <p:nvSpPr>
          <p:cNvPr id="632" name="Shape 632"/>
          <p:cNvSpPr/>
          <p:nvPr/>
        </p:nvSpPr>
        <p:spPr>
          <a:xfrm>
            <a:off x="446484" y="3774882"/>
            <a:ext cx="2625300" cy="1791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i="0" lang="en" sz="1400" u="none" cap="none" strike="noStrike">
                <a:solidFill>
                  <a:srgbClr val="000000"/>
                </a:solidFill>
                <a:latin typeface="Arial"/>
                <a:ea typeface="Arial"/>
                <a:cs typeface="Arial"/>
                <a:sym typeface="Arial"/>
              </a:rPr>
              <a:t>DELIVERABLE</a:t>
            </a:r>
            <a:endParaRPr sz="1000"/>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se Study" showMasterSp="0">
  <p:cSld name="Case Study">
    <p:spTree>
      <p:nvGrpSpPr>
        <p:cNvPr id="633" name="Shape 633"/>
        <p:cNvGrpSpPr/>
        <p:nvPr/>
      </p:nvGrpSpPr>
      <p:grpSpPr>
        <a:xfrm>
          <a:off x="0" y="0"/>
          <a:ext cx="0" cy="0"/>
          <a:chOff x="0" y="0"/>
          <a:chExt cx="0" cy="0"/>
        </a:xfrm>
      </p:grpSpPr>
      <p:cxnSp>
        <p:nvCxnSpPr>
          <p:cNvPr id="634" name="Shape 634"/>
          <p:cNvCxnSpPr/>
          <p:nvPr/>
        </p:nvCxnSpPr>
        <p:spPr>
          <a:xfrm>
            <a:off x="446484" y="447261"/>
            <a:ext cx="8250900" cy="0"/>
          </a:xfrm>
          <a:prstGeom prst="straightConnector1">
            <a:avLst/>
          </a:prstGeom>
          <a:noFill/>
          <a:ln>
            <a:noFill/>
          </a:ln>
        </p:spPr>
      </p:cxnSp>
      <p:cxnSp>
        <p:nvCxnSpPr>
          <p:cNvPr id="635" name="Shape 635"/>
          <p:cNvCxnSpPr/>
          <p:nvPr/>
        </p:nvCxnSpPr>
        <p:spPr>
          <a:xfrm>
            <a:off x="446484" y="858741"/>
            <a:ext cx="8250900" cy="0"/>
          </a:xfrm>
          <a:prstGeom prst="straightConnector1">
            <a:avLst/>
          </a:prstGeom>
          <a:noFill/>
          <a:ln>
            <a:noFill/>
          </a:ln>
        </p:spPr>
      </p:cxnSp>
      <p:cxnSp>
        <p:nvCxnSpPr>
          <p:cNvPr id="636" name="Shape 636"/>
          <p:cNvCxnSpPr/>
          <p:nvPr/>
        </p:nvCxnSpPr>
        <p:spPr>
          <a:xfrm flipH="1" rot="10800000">
            <a:off x="6063258" y="1958703"/>
            <a:ext cx="2626200" cy="300"/>
          </a:xfrm>
          <a:prstGeom prst="straightConnector1">
            <a:avLst/>
          </a:prstGeom>
          <a:noFill/>
          <a:ln>
            <a:noFill/>
          </a:ln>
        </p:spPr>
      </p:cxnSp>
      <p:cxnSp>
        <p:nvCxnSpPr>
          <p:cNvPr id="637" name="Shape 637"/>
          <p:cNvCxnSpPr/>
          <p:nvPr/>
        </p:nvCxnSpPr>
        <p:spPr>
          <a:xfrm flipH="1" rot="10800000">
            <a:off x="446484" y="1958703"/>
            <a:ext cx="5444100" cy="300"/>
          </a:xfrm>
          <a:prstGeom prst="straightConnector1">
            <a:avLst/>
          </a:prstGeom>
          <a:noFill/>
          <a:ln>
            <a:noFill/>
          </a:ln>
        </p:spPr>
      </p:cxnSp>
      <p:sp>
        <p:nvSpPr>
          <p:cNvPr id="638" name="Shape 638"/>
          <p:cNvSpPr/>
          <p:nvPr/>
        </p:nvSpPr>
        <p:spPr>
          <a:xfrm>
            <a:off x="446484" y="1681701"/>
            <a:ext cx="2625300" cy="1791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i="0" lang="en" sz="1400" u="none" cap="none" strike="noStrike">
                <a:solidFill>
                  <a:srgbClr val="000000"/>
                </a:solidFill>
                <a:latin typeface="Arial"/>
                <a:ea typeface="Arial"/>
                <a:cs typeface="Arial"/>
                <a:sym typeface="Arial"/>
              </a:rPr>
              <a:t>SUMMARY</a:t>
            </a:r>
            <a:endParaRPr sz="1000"/>
          </a:p>
        </p:txBody>
      </p:sp>
      <p:sp>
        <p:nvSpPr>
          <p:cNvPr id="639" name="Shape 639"/>
          <p:cNvSpPr/>
          <p:nvPr/>
        </p:nvSpPr>
        <p:spPr>
          <a:xfrm>
            <a:off x="6072188" y="1681701"/>
            <a:ext cx="2625300" cy="1791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i="0" lang="en" sz="1400" u="none" cap="none" strike="noStrike">
                <a:solidFill>
                  <a:srgbClr val="000000"/>
                </a:solidFill>
                <a:latin typeface="Arial"/>
                <a:ea typeface="Arial"/>
                <a:cs typeface="Arial"/>
                <a:sym typeface="Arial"/>
              </a:rPr>
              <a:t>KEY CHALLENGE / QUESTION</a:t>
            </a:r>
            <a:endParaRPr sz="1000"/>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IMAC" showMasterSp="0">
  <p:cSld name="Content: IMAC">
    <p:spTree>
      <p:nvGrpSpPr>
        <p:cNvPr id="640" name="Shape 640"/>
        <p:cNvGrpSpPr/>
        <p:nvPr/>
      </p:nvGrpSpPr>
      <p:grpSpPr>
        <a:xfrm>
          <a:off x="0" y="0"/>
          <a:ext cx="0" cy="0"/>
          <a:chOff x="0" y="0"/>
          <a:chExt cx="0" cy="0"/>
        </a:xfrm>
      </p:grpSpPr>
      <p:pic>
        <p:nvPicPr>
          <p:cNvPr id="641" name="Shape 641"/>
          <p:cNvPicPr preferRelativeResize="0"/>
          <p:nvPr/>
        </p:nvPicPr>
        <p:blipFill rotWithShape="1">
          <a:blip r:embed="rId2">
            <a:alphaModFix/>
          </a:blip>
          <a:srcRect b="0" l="0" r="0" t="0"/>
          <a:stretch/>
        </p:blipFill>
        <p:spPr>
          <a:xfrm>
            <a:off x="2330648" y="1095492"/>
            <a:ext cx="4473000" cy="3631800"/>
          </a:xfrm>
          <a:prstGeom prst="rect">
            <a:avLst/>
          </a:prstGeom>
          <a:noFill/>
          <a:ln>
            <a:noFill/>
          </a:ln>
        </p:spPr>
      </p:pic>
      <p:cxnSp>
        <p:nvCxnSpPr>
          <p:cNvPr id="642" name="Shape 642"/>
          <p:cNvCxnSpPr/>
          <p:nvPr/>
        </p:nvCxnSpPr>
        <p:spPr>
          <a:xfrm>
            <a:off x="446484" y="447261"/>
            <a:ext cx="8250900" cy="0"/>
          </a:xfrm>
          <a:prstGeom prst="straightConnector1">
            <a:avLst/>
          </a:prstGeom>
          <a:noFill/>
          <a:ln>
            <a:noFill/>
          </a:ln>
        </p:spPr>
      </p:cxnSp>
      <p:cxnSp>
        <p:nvCxnSpPr>
          <p:cNvPr id="643" name="Shape 643"/>
          <p:cNvCxnSpPr/>
          <p:nvPr/>
        </p:nvCxnSpPr>
        <p:spPr>
          <a:xfrm>
            <a:off x="446484" y="858741"/>
            <a:ext cx="8250900" cy="0"/>
          </a:xfrm>
          <a:prstGeom prst="straightConnector1">
            <a:avLst/>
          </a:prstGeom>
          <a:noFill/>
          <a:ln>
            <a:noFill/>
          </a:ln>
        </p:spPr>
      </p:cxnSp>
      <p:sp>
        <p:nvSpPr>
          <p:cNvPr id="644" name="Shape 644"/>
          <p:cNvSpPr txBox="1"/>
          <p:nvPr>
            <p:ph idx="1" type="body"/>
          </p:nvPr>
        </p:nvSpPr>
        <p:spPr>
          <a:xfrm>
            <a:off x="2536031" y="1270221"/>
            <a:ext cx="4098900" cy="2316600"/>
          </a:xfrm>
          <a:prstGeom prst="rect">
            <a:avLst/>
          </a:prstGeom>
          <a:noFill/>
          <a:ln>
            <a:noFill/>
          </a:ln>
        </p:spPr>
        <p:txBody>
          <a:bodyPr anchorCtr="0" anchor="ctr" bIns="64325" lIns="64325" spcFirstLastPara="1" rIns="64325" wrap="square" tIns="64325"/>
          <a:lstStyle>
            <a:lvl1pPr indent="-292100" lvl="0" marL="457200" rtl="0">
              <a:lnSpc>
                <a:spcPct val="100000"/>
              </a:lnSpc>
              <a:spcBef>
                <a:spcPts val="700"/>
              </a:spcBef>
              <a:spcAft>
                <a:spcPts val="0"/>
              </a:spcAft>
              <a:buSzPts val="1000"/>
              <a:buChar char="●"/>
              <a:defRPr/>
            </a:lvl1pPr>
            <a:lvl2pPr indent="-292100" lvl="1" marL="914400" rtl="0">
              <a:lnSpc>
                <a:spcPct val="100000"/>
              </a:lnSpc>
              <a:spcBef>
                <a:spcPts val="700"/>
              </a:spcBef>
              <a:spcAft>
                <a:spcPts val="0"/>
              </a:spcAft>
              <a:buSzPts val="1000"/>
              <a:buChar char="‣"/>
              <a:defRPr/>
            </a:lvl2pPr>
            <a:lvl3pPr indent="-292100" lvl="2" marL="1371600" rtl="0">
              <a:lnSpc>
                <a:spcPct val="100000"/>
              </a:lnSpc>
              <a:spcBef>
                <a:spcPts val="700"/>
              </a:spcBef>
              <a:spcAft>
                <a:spcPts val="0"/>
              </a:spcAft>
              <a:buSzPts val="1000"/>
              <a:buChar char="‣"/>
              <a:defRPr/>
            </a:lvl3pPr>
            <a:lvl4pPr indent="-292100" lvl="3" marL="1828800" rtl="0">
              <a:lnSpc>
                <a:spcPct val="100000"/>
              </a:lnSpc>
              <a:spcBef>
                <a:spcPts val="700"/>
              </a:spcBef>
              <a:spcAft>
                <a:spcPts val="0"/>
              </a:spcAft>
              <a:buSzPts val="1000"/>
              <a:buChar char="‣"/>
              <a:defRPr/>
            </a:lvl4pPr>
            <a:lvl5pPr indent="-292100" lvl="4" marL="2286000" rtl="0">
              <a:lnSpc>
                <a:spcPct val="100000"/>
              </a:lnSpc>
              <a:spcBef>
                <a:spcPts val="700"/>
              </a:spcBef>
              <a:spcAft>
                <a:spcPts val="0"/>
              </a:spcAft>
              <a:buSzPts val="1000"/>
              <a:buChar char="‣"/>
              <a:defRPr/>
            </a:lvl5pPr>
            <a:lvl6pPr indent="-292100" lvl="5" marL="2743200" rtl="0">
              <a:lnSpc>
                <a:spcPct val="100000"/>
              </a:lnSpc>
              <a:spcBef>
                <a:spcPts val="700"/>
              </a:spcBef>
              <a:spcAft>
                <a:spcPts val="0"/>
              </a:spcAft>
              <a:buSzPts val="1000"/>
              <a:buChar char="•"/>
              <a:defRPr/>
            </a:lvl6pPr>
            <a:lvl7pPr indent="-292100" lvl="6" marL="3200400" rtl="0">
              <a:lnSpc>
                <a:spcPct val="100000"/>
              </a:lnSpc>
              <a:spcBef>
                <a:spcPts val="700"/>
              </a:spcBef>
              <a:spcAft>
                <a:spcPts val="0"/>
              </a:spcAft>
              <a:buSzPts val="1000"/>
              <a:buChar char="•"/>
              <a:defRPr/>
            </a:lvl7pPr>
            <a:lvl8pPr indent="-292100" lvl="7" marL="3657600" rtl="0">
              <a:lnSpc>
                <a:spcPct val="100000"/>
              </a:lnSpc>
              <a:spcBef>
                <a:spcPts val="700"/>
              </a:spcBef>
              <a:spcAft>
                <a:spcPts val="0"/>
              </a:spcAft>
              <a:buSzPts val="1000"/>
              <a:buChar char="•"/>
              <a:defRPr/>
            </a:lvl8pPr>
            <a:lvl9pPr indent="-292100" lvl="8" marL="4114800" rtl="0">
              <a:lnSpc>
                <a:spcPct val="100000"/>
              </a:lnSpc>
              <a:spcBef>
                <a:spcPts val="700"/>
              </a:spcBef>
              <a:spcAft>
                <a:spcPts val="0"/>
              </a:spcAft>
              <a:buSzPts val="1000"/>
              <a:buChar char="•"/>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MAC Book Pro" showMasterSp="0">
  <p:cSld name="Content: MAC Book Pro">
    <p:spTree>
      <p:nvGrpSpPr>
        <p:cNvPr id="645" name="Shape 645"/>
        <p:cNvGrpSpPr/>
        <p:nvPr/>
      </p:nvGrpSpPr>
      <p:grpSpPr>
        <a:xfrm>
          <a:off x="0" y="0"/>
          <a:ext cx="0" cy="0"/>
          <a:chOff x="0" y="0"/>
          <a:chExt cx="0" cy="0"/>
        </a:xfrm>
      </p:grpSpPr>
      <p:pic>
        <p:nvPicPr>
          <p:cNvPr id="646" name="Shape 646"/>
          <p:cNvPicPr preferRelativeResize="0"/>
          <p:nvPr/>
        </p:nvPicPr>
        <p:blipFill rotWithShape="1">
          <a:blip r:embed="rId2">
            <a:alphaModFix/>
          </a:blip>
          <a:srcRect b="0" l="0" r="0" t="0"/>
          <a:stretch/>
        </p:blipFill>
        <p:spPr>
          <a:xfrm>
            <a:off x="1965089" y="1096068"/>
            <a:ext cx="5152800" cy="3612000"/>
          </a:xfrm>
          <a:prstGeom prst="rect">
            <a:avLst/>
          </a:prstGeom>
          <a:noFill/>
          <a:ln>
            <a:noFill/>
          </a:ln>
        </p:spPr>
      </p:pic>
      <p:cxnSp>
        <p:nvCxnSpPr>
          <p:cNvPr id="647" name="Shape 647"/>
          <p:cNvCxnSpPr/>
          <p:nvPr/>
        </p:nvCxnSpPr>
        <p:spPr>
          <a:xfrm>
            <a:off x="446484" y="447261"/>
            <a:ext cx="8250900" cy="0"/>
          </a:xfrm>
          <a:prstGeom prst="straightConnector1">
            <a:avLst/>
          </a:prstGeom>
          <a:noFill/>
          <a:ln>
            <a:noFill/>
          </a:ln>
        </p:spPr>
      </p:cxnSp>
      <p:cxnSp>
        <p:nvCxnSpPr>
          <p:cNvPr id="648" name="Shape 648"/>
          <p:cNvCxnSpPr/>
          <p:nvPr/>
        </p:nvCxnSpPr>
        <p:spPr>
          <a:xfrm>
            <a:off x="446484" y="858741"/>
            <a:ext cx="8250900" cy="0"/>
          </a:xfrm>
          <a:prstGeom prst="straightConnector1">
            <a:avLst/>
          </a:prstGeom>
          <a:noFill/>
          <a:ln>
            <a:noFill/>
          </a:ln>
        </p:spPr>
      </p:cxnSp>
      <p:sp>
        <p:nvSpPr>
          <p:cNvPr id="649" name="Shape 649"/>
          <p:cNvSpPr txBox="1"/>
          <p:nvPr>
            <p:ph idx="1" type="body"/>
          </p:nvPr>
        </p:nvSpPr>
        <p:spPr>
          <a:xfrm>
            <a:off x="2643188" y="1297057"/>
            <a:ext cx="3830700" cy="2388300"/>
          </a:xfrm>
          <a:prstGeom prst="rect">
            <a:avLst/>
          </a:prstGeom>
          <a:noFill/>
          <a:ln>
            <a:noFill/>
          </a:ln>
        </p:spPr>
        <p:txBody>
          <a:bodyPr anchorCtr="0" anchor="ctr" bIns="64325" lIns="64325" spcFirstLastPara="1" rIns="64325" wrap="square" tIns="64325"/>
          <a:lstStyle>
            <a:lvl1pPr indent="-292100" lvl="0" marL="457200" rtl="0">
              <a:lnSpc>
                <a:spcPct val="100000"/>
              </a:lnSpc>
              <a:spcBef>
                <a:spcPts val="700"/>
              </a:spcBef>
              <a:spcAft>
                <a:spcPts val="0"/>
              </a:spcAft>
              <a:buSzPts val="1000"/>
              <a:buChar char="●"/>
              <a:defRPr/>
            </a:lvl1pPr>
            <a:lvl2pPr indent="-292100" lvl="1" marL="914400" rtl="0">
              <a:lnSpc>
                <a:spcPct val="100000"/>
              </a:lnSpc>
              <a:spcBef>
                <a:spcPts val="700"/>
              </a:spcBef>
              <a:spcAft>
                <a:spcPts val="0"/>
              </a:spcAft>
              <a:buSzPts val="1000"/>
              <a:buChar char="‣"/>
              <a:defRPr/>
            </a:lvl2pPr>
            <a:lvl3pPr indent="-292100" lvl="2" marL="1371600" rtl="0">
              <a:lnSpc>
                <a:spcPct val="100000"/>
              </a:lnSpc>
              <a:spcBef>
                <a:spcPts val="700"/>
              </a:spcBef>
              <a:spcAft>
                <a:spcPts val="0"/>
              </a:spcAft>
              <a:buSzPts val="1000"/>
              <a:buChar char="‣"/>
              <a:defRPr/>
            </a:lvl3pPr>
            <a:lvl4pPr indent="-292100" lvl="3" marL="1828800" rtl="0">
              <a:lnSpc>
                <a:spcPct val="100000"/>
              </a:lnSpc>
              <a:spcBef>
                <a:spcPts val="700"/>
              </a:spcBef>
              <a:spcAft>
                <a:spcPts val="0"/>
              </a:spcAft>
              <a:buSzPts val="1000"/>
              <a:buChar char="‣"/>
              <a:defRPr/>
            </a:lvl4pPr>
            <a:lvl5pPr indent="-292100" lvl="4" marL="2286000" rtl="0">
              <a:lnSpc>
                <a:spcPct val="100000"/>
              </a:lnSpc>
              <a:spcBef>
                <a:spcPts val="700"/>
              </a:spcBef>
              <a:spcAft>
                <a:spcPts val="0"/>
              </a:spcAft>
              <a:buSzPts val="1000"/>
              <a:buChar char="‣"/>
              <a:defRPr/>
            </a:lvl5pPr>
            <a:lvl6pPr indent="-292100" lvl="5" marL="2743200" rtl="0">
              <a:lnSpc>
                <a:spcPct val="100000"/>
              </a:lnSpc>
              <a:spcBef>
                <a:spcPts val="700"/>
              </a:spcBef>
              <a:spcAft>
                <a:spcPts val="0"/>
              </a:spcAft>
              <a:buSzPts val="1000"/>
              <a:buChar char="•"/>
              <a:defRPr/>
            </a:lvl6pPr>
            <a:lvl7pPr indent="-292100" lvl="6" marL="3200400" rtl="0">
              <a:lnSpc>
                <a:spcPct val="100000"/>
              </a:lnSpc>
              <a:spcBef>
                <a:spcPts val="700"/>
              </a:spcBef>
              <a:spcAft>
                <a:spcPts val="0"/>
              </a:spcAft>
              <a:buSzPts val="1000"/>
              <a:buChar char="•"/>
              <a:defRPr/>
            </a:lvl7pPr>
            <a:lvl8pPr indent="-292100" lvl="7" marL="3657600" rtl="0">
              <a:lnSpc>
                <a:spcPct val="100000"/>
              </a:lnSpc>
              <a:spcBef>
                <a:spcPts val="700"/>
              </a:spcBef>
              <a:spcAft>
                <a:spcPts val="0"/>
              </a:spcAft>
              <a:buSzPts val="1000"/>
              <a:buChar char="•"/>
              <a:defRPr/>
            </a:lvl8pPr>
            <a:lvl9pPr indent="-292100" lvl="8" marL="4114800" rtl="0">
              <a:lnSpc>
                <a:spcPct val="100000"/>
              </a:lnSpc>
              <a:spcBef>
                <a:spcPts val="700"/>
              </a:spcBef>
              <a:spcAft>
                <a:spcPts val="0"/>
              </a:spcAft>
              <a:buSzPts val="1000"/>
              <a:buChar char="•"/>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IPad" showMasterSp="0">
  <p:cSld name="Content: IPad">
    <p:spTree>
      <p:nvGrpSpPr>
        <p:cNvPr id="650" name="Shape 650"/>
        <p:cNvGrpSpPr/>
        <p:nvPr/>
      </p:nvGrpSpPr>
      <p:grpSpPr>
        <a:xfrm>
          <a:off x="0" y="0"/>
          <a:ext cx="0" cy="0"/>
          <a:chOff x="0" y="0"/>
          <a:chExt cx="0" cy="0"/>
        </a:xfrm>
      </p:grpSpPr>
      <p:pic>
        <p:nvPicPr>
          <p:cNvPr id="651" name="Shape 651"/>
          <p:cNvPicPr preferRelativeResize="0"/>
          <p:nvPr/>
        </p:nvPicPr>
        <p:blipFill rotWithShape="1">
          <a:blip r:embed="rId2">
            <a:alphaModFix/>
          </a:blip>
          <a:srcRect b="0" l="0" r="0" t="0"/>
          <a:stretch/>
        </p:blipFill>
        <p:spPr>
          <a:xfrm>
            <a:off x="2205633" y="1064481"/>
            <a:ext cx="4813200" cy="3771600"/>
          </a:xfrm>
          <a:prstGeom prst="rect">
            <a:avLst/>
          </a:prstGeom>
          <a:noFill/>
          <a:ln>
            <a:noFill/>
          </a:ln>
        </p:spPr>
      </p:pic>
      <p:cxnSp>
        <p:nvCxnSpPr>
          <p:cNvPr id="652" name="Shape 652"/>
          <p:cNvCxnSpPr/>
          <p:nvPr/>
        </p:nvCxnSpPr>
        <p:spPr>
          <a:xfrm>
            <a:off x="446484" y="447261"/>
            <a:ext cx="8250900" cy="0"/>
          </a:xfrm>
          <a:prstGeom prst="straightConnector1">
            <a:avLst/>
          </a:prstGeom>
          <a:noFill/>
          <a:ln>
            <a:noFill/>
          </a:ln>
        </p:spPr>
      </p:cxnSp>
      <p:cxnSp>
        <p:nvCxnSpPr>
          <p:cNvPr id="653" name="Shape 653"/>
          <p:cNvCxnSpPr/>
          <p:nvPr/>
        </p:nvCxnSpPr>
        <p:spPr>
          <a:xfrm>
            <a:off x="446484" y="858741"/>
            <a:ext cx="8250900" cy="0"/>
          </a:xfrm>
          <a:prstGeom prst="straightConnector1">
            <a:avLst/>
          </a:prstGeom>
          <a:noFill/>
          <a:ln>
            <a:noFill/>
          </a:ln>
        </p:spPr>
      </p:cxnSp>
      <p:sp>
        <p:nvSpPr>
          <p:cNvPr id="654" name="Shape 654"/>
          <p:cNvSpPr txBox="1"/>
          <p:nvPr>
            <p:ph idx="1" type="body"/>
          </p:nvPr>
        </p:nvSpPr>
        <p:spPr>
          <a:xfrm>
            <a:off x="2687836" y="1475961"/>
            <a:ext cx="3822000" cy="2880300"/>
          </a:xfrm>
          <a:prstGeom prst="rect">
            <a:avLst/>
          </a:prstGeom>
          <a:noFill/>
          <a:ln>
            <a:noFill/>
          </a:ln>
        </p:spPr>
        <p:txBody>
          <a:bodyPr anchorCtr="0" anchor="ctr" bIns="64325" lIns="64325" spcFirstLastPara="1" rIns="64325" wrap="square" tIns="64325"/>
          <a:lstStyle>
            <a:lvl1pPr indent="-292100" lvl="0" marL="457200" rtl="0">
              <a:lnSpc>
                <a:spcPct val="100000"/>
              </a:lnSpc>
              <a:spcBef>
                <a:spcPts val="700"/>
              </a:spcBef>
              <a:spcAft>
                <a:spcPts val="0"/>
              </a:spcAft>
              <a:buSzPts val="1000"/>
              <a:buChar char="●"/>
              <a:defRPr/>
            </a:lvl1pPr>
            <a:lvl2pPr indent="-292100" lvl="1" marL="914400" rtl="0">
              <a:lnSpc>
                <a:spcPct val="100000"/>
              </a:lnSpc>
              <a:spcBef>
                <a:spcPts val="700"/>
              </a:spcBef>
              <a:spcAft>
                <a:spcPts val="0"/>
              </a:spcAft>
              <a:buSzPts val="1000"/>
              <a:buChar char="‣"/>
              <a:defRPr/>
            </a:lvl2pPr>
            <a:lvl3pPr indent="-292100" lvl="2" marL="1371600" rtl="0">
              <a:lnSpc>
                <a:spcPct val="100000"/>
              </a:lnSpc>
              <a:spcBef>
                <a:spcPts val="700"/>
              </a:spcBef>
              <a:spcAft>
                <a:spcPts val="0"/>
              </a:spcAft>
              <a:buSzPts val="1000"/>
              <a:buChar char="‣"/>
              <a:defRPr/>
            </a:lvl3pPr>
            <a:lvl4pPr indent="-292100" lvl="3" marL="1828800" rtl="0">
              <a:lnSpc>
                <a:spcPct val="100000"/>
              </a:lnSpc>
              <a:spcBef>
                <a:spcPts val="700"/>
              </a:spcBef>
              <a:spcAft>
                <a:spcPts val="0"/>
              </a:spcAft>
              <a:buSzPts val="1000"/>
              <a:buChar char="‣"/>
              <a:defRPr/>
            </a:lvl4pPr>
            <a:lvl5pPr indent="-292100" lvl="4" marL="2286000" rtl="0">
              <a:lnSpc>
                <a:spcPct val="100000"/>
              </a:lnSpc>
              <a:spcBef>
                <a:spcPts val="700"/>
              </a:spcBef>
              <a:spcAft>
                <a:spcPts val="0"/>
              </a:spcAft>
              <a:buSzPts val="1000"/>
              <a:buChar char="‣"/>
              <a:defRPr/>
            </a:lvl5pPr>
            <a:lvl6pPr indent="-292100" lvl="5" marL="2743200" rtl="0">
              <a:lnSpc>
                <a:spcPct val="100000"/>
              </a:lnSpc>
              <a:spcBef>
                <a:spcPts val="700"/>
              </a:spcBef>
              <a:spcAft>
                <a:spcPts val="0"/>
              </a:spcAft>
              <a:buSzPts val="1000"/>
              <a:buChar char="•"/>
              <a:defRPr/>
            </a:lvl6pPr>
            <a:lvl7pPr indent="-292100" lvl="6" marL="3200400" rtl="0">
              <a:lnSpc>
                <a:spcPct val="100000"/>
              </a:lnSpc>
              <a:spcBef>
                <a:spcPts val="700"/>
              </a:spcBef>
              <a:spcAft>
                <a:spcPts val="0"/>
              </a:spcAft>
              <a:buSzPts val="1000"/>
              <a:buChar char="•"/>
              <a:defRPr/>
            </a:lvl7pPr>
            <a:lvl8pPr indent="-292100" lvl="7" marL="3657600" rtl="0">
              <a:lnSpc>
                <a:spcPct val="100000"/>
              </a:lnSpc>
              <a:spcBef>
                <a:spcPts val="700"/>
              </a:spcBef>
              <a:spcAft>
                <a:spcPts val="0"/>
              </a:spcAft>
              <a:buSzPts val="1000"/>
              <a:buChar char="•"/>
              <a:defRPr/>
            </a:lvl8pPr>
            <a:lvl9pPr indent="-292100" lvl="8" marL="4114800" rtl="0">
              <a:lnSpc>
                <a:spcPct val="100000"/>
              </a:lnSpc>
              <a:spcBef>
                <a:spcPts val="700"/>
              </a:spcBef>
              <a:spcAft>
                <a:spcPts val="0"/>
              </a:spcAft>
              <a:buSzPts val="1000"/>
              <a:buChar char="•"/>
              <a:defRPr/>
            </a:lvl9pPr>
          </a:lstStyle>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Smart Phones" showMasterSp="0">
  <p:cSld name="Content: Smart Phones">
    <p:spTree>
      <p:nvGrpSpPr>
        <p:cNvPr id="655" name="Shape 655"/>
        <p:cNvGrpSpPr/>
        <p:nvPr/>
      </p:nvGrpSpPr>
      <p:grpSpPr>
        <a:xfrm>
          <a:off x="0" y="0"/>
          <a:ext cx="0" cy="0"/>
          <a:chOff x="0" y="0"/>
          <a:chExt cx="0" cy="0"/>
        </a:xfrm>
      </p:grpSpPr>
      <p:pic>
        <p:nvPicPr>
          <p:cNvPr id="656" name="Shape 656"/>
          <p:cNvPicPr preferRelativeResize="0"/>
          <p:nvPr/>
        </p:nvPicPr>
        <p:blipFill rotWithShape="1">
          <a:blip r:embed="rId2">
            <a:alphaModFix/>
          </a:blip>
          <a:srcRect b="0" l="0" r="0" t="0"/>
          <a:stretch/>
        </p:blipFill>
        <p:spPr>
          <a:xfrm>
            <a:off x="714375" y="925271"/>
            <a:ext cx="2843400" cy="4266900"/>
          </a:xfrm>
          <a:prstGeom prst="rect">
            <a:avLst/>
          </a:prstGeom>
          <a:noFill/>
          <a:ln>
            <a:noFill/>
          </a:ln>
        </p:spPr>
      </p:pic>
      <p:pic>
        <p:nvPicPr>
          <p:cNvPr id="657" name="Shape 657"/>
          <p:cNvPicPr preferRelativeResize="0"/>
          <p:nvPr/>
        </p:nvPicPr>
        <p:blipFill rotWithShape="1">
          <a:blip r:embed="rId3">
            <a:alphaModFix/>
          </a:blip>
          <a:srcRect b="0" l="0" r="0" t="0"/>
          <a:stretch/>
        </p:blipFill>
        <p:spPr>
          <a:xfrm>
            <a:off x="3286125" y="966083"/>
            <a:ext cx="2598300" cy="3884100"/>
          </a:xfrm>
          <a:prstGeom prst="rect">
            <a:avLst/>
          </a:prstGeom>
          <a:noFill/>
          <a:ln>
            <a:noFill/>
          </a:ln>
        </p:spPr>
      </p:pic>
      <p:pic>
        <p:nvPicPr>
          <p:cNvPr id="658" name="Shape 658"/>
          <p:cNvPicPr preferRelativeResize="0"/>
          <p:nvPr/>
        </p:nvPicPr>
        <p:blipFill rotWithShape="1">
          <a:blip r:embed="rId4">
            <a:alphaModFix/>
          </a:blip>
          <a:srcRect b="0" l="0" r="0" t="0"/>
          <a:stretch/>
        </p:blipFill>
        <p:spPr>
          <a:xfrm>
            <a:off x="5982891" y="957138"/>
            <a:ext cx="2098200" cy="3845400"/>
          </a:xfrm>
          <a:prstGeom prst="rect">
            <a:avLst/>
          </a:prstGeom>
          <a:noFill/>
          <a:ln>
            <a:noFill/>
          </a:ln>
        </p:spPr>
      </p:pic>
      <p:cxnSp>
        <p:nvCxnSpPr>
          <p:cNvPr id="659" name="Shape 659"/>
          <p:cNvCxnSpPr/>
          <p:nvPr/>
        </p:nvCxnSpPr>
        <p:spPr>
          <a:xfrm>
            <a:off x="446484" y="447261"/>
            <a:ext cx="8250900" cy="0"/>
          </a:xfrm>
          <a:prstGeom prst="straightConnector1">
            <a:avLst/>
          </a:prstGeom>
          <a:noFill/>
          <a:ln>
            <a:noFill/>
          </a:ln>
        </p:spPr>
      </p:cxnSp>
      <p:cxnSp>
        <p:nvCxnSpPr>
          <p:cNvPr id="660" name="Shape 660"/>
          <p:cNvCxnSpPr/>
          <p:nvPr/>
        </p:nvCxnSpPr>
        <p:spPr>
          <a:xfrm>
            <a:off x="446484" y="858741"/>
            <a:ext cx="8250900" cy="0"/>
          </a:xfrm>
          <a:prstGeom prst="straightConnector1">
            <a:avLst/>
          </a:prstGeom>
          <a:noFill/>
          <a:ln>
            <a:noFill/>
          </a:ln>
        </p:spPr>
      </p:cxnSp>
      <p:sp>
        <p:nvSpPr>
          <p:cNvPr id="661" name="Shape 661"/>
          <p:cNvSpPr/>
          <p:nvPr/>
        </p:nvSpPr>
        <p:spPr>
          <a:xfrm>
            <a:off x="3973711" y="2701456"/>
            <a:ext cx="1200900" cy="179100"/>
          </a:xfrm>
          <a:prstGeom prst="rect">
            <a:avLst/>
          </a:prstGeom>
          <a:noFill/>
          <a:ln>
            <a:noFill/>
          </a:ln>
        </p:spPr>
        <p:txBody>
          <a:bodyPr anchorCtr="0" anchor="t" bIns="26800" lIns="26800" spcFirstLastPara="1" rIns="26800" wrap="square" tIns="26800">
            <a:noAutofit/>
          </a:bodyPr>
          <a:lstStyle/>
          <a:p>
            <a:pPr indent="0" lvl="0" marL="0" marR="0" rtl="0" algn="l">
              <a:spcBef>
                <a:spcPts val="0"/>
              </a:spcBef>
              <a:spcAft>
                <a:spcPts val="0"/>
              </a:spcAft>
              <a:buNone/>
            </a:pPr>
            <a:r>
              <a:rPr b="0" i="0" lang="en" sz="1000" u="none" cap="none" strike="noStrike">
                <a:solidFill>
                  <a:srgbClr val="000000"/>
                </a:solidFill>
                <a:latin typeface="Arial"/>
                <a:ea typeface="Arial"/>
                <a:cs typeface="Arial"/>
                <a:sym typeface="Arial"/>
              </a:rPr>
              <a:t>Drag an object here</a:t>
            </a:r>
            <a:endParaRPr sz="1000"/>
          </a:p>
        </p:txBody>
      </p:sp>
      <p:sp>
        <p:nvSpPr>
          <p:cNvPr id="662" name="Shape 662"/>
          <p:cNvSpPr/>
          <p:nvPr/>
        </p:nvSpPr>
        <p:spPr>
          <a:xfrm>
            <a:off x="6456164" y="2701456"/>
            <a:ext cx="1200900" cy="179100"/>
          </a:xfrm>
          <a:prstGeom prst="rect">
            <a:avLst/>
          </a:prstGeom>
          <a:noFill/>
          <a:ln>
            <a:noFill/>
          </a:ln>
        </p:spPr>
        <p:txBody>
          <a:bodyPr anchorCtr="0" anchor="t" bIns="26800" lIns="26800" spcFirstLastPara="1" rIns="26800" wrap="square" tIns="26800">
            <a:noAutofit/>
          </a:bodyPr>
          <a:lstStyle/>
          <a:p>
            <a:pPr indent="0" lvl="0" marL="0" marR="0" rtl="0" algn="l">
              <a:spcBef>
                <a:spcPts val="0"/>
              </a:spcBef>
              <a:spcAft>
                <a:spcPts val="0"/>
              </a:spcAft>
              <a:buNone/>
            </a:pPr>
            <a:r>
              <a:rPr b="0" i="0" lang="en" sz="1000" u="none" cap="none" strike="noStrike">
                <a:solidFill>
                  <a:srgbClr val="000000"/>
                </a:solidFill>
                <a:latin typeface="Arial"/>
                <a:ea typeface="Arial"/>
                <a:cs typeface="Arial"/>
                <a:sym typeface="Arial"/>
              </a:rPr>
              <a:t>Drag an object here</a:t>
            </a:r>
            <a:endParaRPr sz="1000"/>
          </a:p>
        </p:txBody>
      </p:sp>
      <p:sp>
        <p:nvSpPr>
          <p:cNvPr id="663" name="Shape 663"/>
          <p:cNvSpPr txBox="1"/>
          <p:nvPr>
            <p:ph idx="1" type="body"/>
          </p:nvPr>
        </p:nvSpPr>
        <p:spPr>
          <a:xfrm>
            <a:off x="1294805" y="1395454"/>
            <a:ext cx="1625100" cy="2790900"/>
          </a:xfrm>
          <a:prstGeom prst="rect">
            <a:avLst/>
          </a:prstGeom>
          <a:noFill/>
          <a:ln>
            <a:noFill/>
          </a:ln>
        </p:spPr>
        <p:txBody>
          <a:bodyPr anchorCtr="0" anchor="ctr" bIns="64325" lIns="64325" spcFirstLastPara="1" rIns="64325" wrap="square" tIns="64325"/>
          <a:lstStyle>
            <a:lvl1pPr indent="-292100" lvl="0" marL="457200" rtl="0">
              <a:lnSpc>
                <a:spcPct val="100000"/>
              </a:lnSpc>
              <a:spcBef>
                <a:spcPts val="700"/>
              </a:spcBef>
              <a:spcAft>
                <a:spcPts val="0"/>
              </a:spcAft>
              <a:buSzPts val="1000"/>
              <a:buChar char="●"/>
              <a:defRPr/>
            </a:lvl1pPr>
            <a:lvl2pPr indent="-292100" lvl="1" marL="914400" rtl="0">
              <a:lnSpc>
                <a:spcPct val="100000"/>
              </a:lnSpc>
              <a:spcBef>
                <a:spcPts val="700"/>
              </a:spcBef>
              <a:spcAft>
                <a:spcPts val="0"/>
              </a:spcAft>
              <a:buSzPts val="1000"/>
              <a:buChar char="‣"/>
              <a:defRPr/>
            </a:lvl2pPr>
            <a:lvl3pPr indent="-292100" lvl="2" marL="1371600" rtl="0">
              <a:lnSpc>
                <a:spcPct val="100000"/>
              </a:lnSpc>
              <a:spcBef>
                <a:spcPts val="700"/>
              </a:spcBef>
              <a:spcAft>
                <a:spcPts val="0"/>
              </a:spcAft>
              <a:buSzPts val="1000"/>
              <a:buChar char="‣"/>
              <a:defRPr/>
            </a:lvl3pPr>
            <a:lvl4pPr indent="-292100" lvl="3" marL="1828800" rtl="0">
              <a:lnSpc>
                <a:spcPct val="100000"/>
              </a:lnSpc>
              <a:spcBef>
                <a:spcPts val="700"/>
              </a:spcBef>
              <a:spcAft>
                <a:spcPts val="0"/>
              </a:spcAft>
              <a:buSzPts val="1000"/>
              <a:buChar char="‣"/>
              <a:defRPr/>
            </a:lvl4pPr>
            <a:lvl5pPr indent="-292100" lvl="4" marL="2286000" rtl="0">
              <a:lnSpc>
                <a:spcPct val="100000"/>
              </a:lnSpc>
              <a:spcBef>
                <a:spcPts val="700"/>
              </a:spcBef>
              <a:spcAft>
                <a:spcPts val="0"/>
              </a:spcAft>
              <a:buSzPts val="1000"/>
              <a:buChar char="‣"/>
              <a:defRPr/>
            </a:lvl5pPr>
            <a:lvl6pPr indent="-292100" lvl="5" marL="2743200" rtl="0">
              <a:lnSpc>
                <a:spcPct val="100000"/>
              </a:lnSpc>
              <a:spcBef>
                <a:spcPts val="700"/>
              </a:spcBef>
              <a:spcAft>
                <a:spcPts val="0"/>
              </a:spcAft>
              <a:buSzPts val="1000"/>
              <a:buChar char="•"/>
              <a:defRPr/>
            </a:lvl6pPr>
            <a:lvl7pPr indent="-292100" lvl="6" marL="3200400" rtl="0">
              <a:lnSpc>
                <a:spcPct val="100000"/>
              </a:lnSpc>
              <a:spcBef>
                <a:spcPts val="700"/>
              </a:spcBef>
              <a:spcAft>
                <a:spcPts val="0"/>
              </a:spcAft>
              <a:buSzPts val="1000"/>
              <a:buChar char="•"/>
              <a:defRPr/>
            </a:lvl7pPr>
            <a:lvl8pPr indent="-292100" lvl="7" marL="3657600" rtl="0">
              <a:lnSpc>
                <a:spcPct val="100000"/>
              </a:lnSpc>
              <a:spcBef>
                <a:spcPts val="700"/>
              </a:spcBef>
              <a:spcAft>
                <a:spcPts val="0"/>
              </a:spcAft>
              <a:buSzPts val="1000"/>
              <a:buChar char="•"/>
              <a:defRPr/>
            </a:lvl8pPr>
            <a:lvl9pPr indent="-292100" lvl="8" marL="4114800" rtl="0">
              <a:lnSpc>
                <a:spcPct val="100000"/>
              </a:lnSpc>
              <a:spcBef>
                <a:spcPts val="700"/>
              </a:spcBef>
              <a:spcAft>
                <a:spcPts val="0"/>
              </a:spcAft>
              <a:buSzPts val="1000"/>
              <a:buChar char="•"/>
              <a:defRPr/>
            </a:lvl9pPr>
          </a:lstStyle>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harts" showMasterSp="0">
  <p:cSld name="Charts">
    <p:spTree>
      <p:nvGrpSpPr>
        <p:cNvPr id="664" name="Shape 664"/>
        <p:cNvGrpSpPr/>
        <p:nvPr/>
      </p:nvGrpSpPr>
      <p:grpSpPr>
        <a:xfrm>
          <a:off x="0" y="0"/>
          <a:ext cx="0" cy="0"/>
          <a:chOff x="0" y="0"/>
          <a:chExt cx="0" cy="0"/>
        </a:xfrm>
      </p:grpSpPr>
      <p:cxnSp>
        <p:nvCxnSpPr>
          <p:cNvPr id="665" name="Shape 665"/>
          <p:cNvCxnSpPr/>
          <p:nvPr/>
        </p:nvCxnSpPr>
        <p:spPr>
          <a:xfrm>
            <a:off x="446484" y="447261"/>
            <a:ext cx="8250900" cy="0"/>
          </a:xfrm>
          <a:prstGeom prst="straightConnector1">
            <a:avLst/>
          </a:prstGeom>
          <a:noFill/>
          <a:ln>
            <a:noFill/>
          </a:ln>
        </p:spPr>
      </p:cxnSp>
      <p:cxnSp>
        <p:nvCxnSpPr>
          <p:cNvPr id="666" name="Shape 666"/>
          <p:cNvCxnSpPr/>
          <p:nvPr/>
        </p:nvCxnSpPr>
        <p:spPr>
          <a:xfrm>
            <a:off x="446484" y="858741"/>
            <a:ext cx="8250900" cy="0"/>
          </a:xfrm>
          <a:prstGeom prst="straightConnector1">
            <a:avLst/>
          </a:prstGeom>
          <a:noFill/>
          <a:ln>
            <a:noFill/>
          </a:ln>
        </p:spPr>
      </p:cxnSp>
      <p:sp>
        <p:nvSpPr>
          <p:cNvPr id="667" name="Shape 667"/>
          <p:cNvSpPr/>
          <p:nvPr/>
        </p:nvSpPr>
        <p:spPr>
          <a:xfrm>
            <a:off x="461128" y="1625441"/>
            <a:ext cx="2109600" cy="21129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64325" lIns="64325" spcFirstLastPara="1" rIns="64325" wrap="square" tIns="64325">
            <a:noAutofit/>
          </a:bodyPr>
          <a:lstStyle/>
          <a:p>
            <a:pPr indent="0" lvl="0" marL="0">
              <a:spcBef>
                <a:spcPts val="0"/>
              </a:spcBef>
              <a:spcAft>
                <a:spcPts val="0"/>
              </a:spcAft>
              <a:buNone/>
            </a:pPr>
            <a:r>
              <a:t/>
            </a:r>
            <a:endParaRPr/>
          </a:p>
        </p:txBody>
      </p:sp>
      <p:sp>
        <p:nvSpPr>
          <p:cNvPr id="668" name="Shape 668"/>
          <p:cNvSpPr/>
          <p:nvPr/>
        </p:nvSpPr>
        <p:spPr>
          <a:xfrm>
            <a:off x="3084208" y="1622358"/>
            <a:ext cx="2109600" cy="21129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64325" lIns="64325" spcFirstLastPara="1" rIns="64325" wrap="square" tIns="64325">
            <a:noAutofit/>
          </a:bodyPr>
          <a:lstStyle/>
          <a:p>
            <a:pPr indent="0" lvl="0" marL="0">
              <a:spcBef>
                <a:spcPts val="0"/>
              </a:spcBef>
              <a:spcAft>
                <a:spcPts val="0"/>
              </a:spcAft>
              <a:buNone/>
            </a:pPr>
            <a:r>
              <a:t/>
            </a:r>
            <a:endParaRPr/>
          </a:p>
        </p:txBody>
      </p:sp>
      <p:sp>
        <p:nvSpPr>
          <p:cNvPr id="669" name="Shape 669"/>
          <p:cNvSpPr/>
          <p:nvPr/>
        </p:nvSpPr>
        <p:spPr>
          <a:xfrm>
            <a:off x="5209455" y="1707150"/>
            <a:ext cx="2109600" cy="21129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64325" lIns="64325" spcFirstLastPara="1" rIns="64325" wrap="square" tIns="64325">
            <a:noAutofit/>
          </a:bodyPr>
          <a:lstStyle/>
          <a:p>
            <a:pPr indent="0" lvl="0" marL="0">
              <a:spcBef>
                <a:spcPts val="0"/>
              </a:spcBef>
              <a:spcAft>
                <a:spcPts val="0"/>
              </a:spcAft>
              <a:buNone/>
            </a:pPr>
            <a:r>
              <a:t/>
            </a:r>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llouts" showMasterSp="0">
  <p:cSld name="Callouts">
    <p:spTree>
      <p:nvGrpSpPr>
        <p:cNvPr id="670" name="Shape 670"/>
        <p:cNvGrpSpPr/>
        <p:nvPr/>
      </p:nvGrpSpPr>
      <p:grpSpPr>
        <a:xfrm>
          <a:off x="0" y="0"/>
          <a:ext cx="0" cy="0"/>
          <a:chOff x="0" y="0"/>
          <a:chExt cx="0" cy="0"/>
        </a:xfrm>
      </p:grpSpPr>
      <p:cxnSp>
        <p:nvCxnSpPr>
          <p:cNvPr id="671" name="Shape 671"/>
          <p:cNvCxnSpPr/>
          <p:nvPr/>
        </p:nvCxnSpPr>
        <p:spPr>
          <a:xfrm>
            <a:off x="446484" y="447261"/>
            <a:ext cx="8250900" cy="0"/>
          </a:xfrm>
          <a:prstGeom prst="straightConnector1">
            <a:avLst/>
          </a:prstGeom>
          <a:noFill/>
          <a:ln>
            <a:noFill/>
          </a:ln>
        </p:spPr>
      </p:cxnSp>
      <p:cxnSp>
        <p:nvCxnSpPr>
          <p:cNvPr id="672" name="Shape 672"/>
          <p:cNvCxnSpPr/>
          <p:nvPr/>
        </p:nvCxnSpPr>
        <p:spPr>
          <a:xfrm>
            <a:off x="446484" y="858741"/>
            <a:ext cx="8250900" cy="0"/>
          </a:xfrm>
          <a:prstGeom prst="straightConnector1">
            <a:avLst/>
          </a:prstGeom>
          <a:noFill/>
          <a:ln>
            <a:noFill/>
          </a:ln>
        </p:spPr>
      </p:cxnSp>
      <p:grpSp>
        <p:nvGrpSpPr>
          <p:cNvPr id="673" name="Shape 673"/>
          <p:cNvGrpSpPr/>
          <p:nvPr/>
        </p:nvGrpSpPr>
        <p:grpSpPr>
          <a:xfrm>
            <a:off x="446484" y="1288111"/>
            <a:ext cx="892994" cy="894391"/>
            <a:chOff x="0" y="0"/>
            <a:chExt cx="1269900" cy="1269900"/>
          </a:xfrm>
        </p:grpSpPr>
        <p:pic>
          <p:nvPicPr>
            <p:cNvPr id="674" name="Shape 674"/>
            <p:cNvPicPr preferRelativeResize="0"/>
            <p:nvPr/>
          </p:nvPicPr>
          <p:blipFill rotWithShape="1">
            <a:blip r:embed="rId2">
              <a:alphaModFix/>
            </a:blip>
            <a:srcRect b="0" l="0" r="0" t="0"/>
            <a:stretch/>
          </p:blipFill>
          <p:spPr>
            <a:xfrm>
              <a:off x="0" y="0"/>
              <a:ext cx="1269900" cy="1269900"/>
            </a:xfrm>
            <a:prstGeom prst="rect">
              <a:avLst/>
            </a:prstGeom>
            <a:noFill/>
            <a:ln>
              <a:noFill/>
            </a:ln>
          </p:spPr>
        </p:pic>
        <p:sp>
          <p:nvSpPr>
            <p:cNvPr id="675" name="Shape 675"/>
            <p:cNvSpPr/>
            <p:nvPr/>
          </p:nvSpPr>
          <p:spPr>
            <a:xfrm>
              <a:off x="88900" y="335279"/>
              <a:ext cx="1079400" cy="675600"/>
            </a:xfrm>
            <a:prstGeom prst="rect">
              <a:avLst/>
            </a:prstGeom>
            <a:noFill/>
            <a:ln>
              <a:noFill/>
            </a:ln>
          </p:spPr>
          <p:txBody>
            <a:bodyPr anchorCtr="0" anchor="ctr" bIns="0" lIns="0" spcFirstLastPara="1" rIns="0" wrap="square" tIns="0">
              <a:noAutofit/>
            </a:bodyPr>
            <a:lstStyle/>
            <a:p>
              <a:pPr indent="0" lvl="0" marL="0" marR="0" rtl="0" algn="ctr">
                <a:lnSpc>
                  <a:spcPct val="75000"/>
                </a:lnSpc>
                <a:spcBef>
                  <a:spcPts val="0"/>
                </a:spcBef>
                <a:spcAft>
                  <a:spcPts val="0"/>
                </a:spcAft>
                <a:buNone/>
              </a:pPr>
              <a:r>
                <a:rPr b="1" i="0" lang="en" sz="1300" u="none" cap="none" strike="noStrike">
                  <a:solidFill>
                    <a:srgbClr val="000000"/>
                  </a:solidFill>
                  <a:latin typeface="Arial"/>
                  <a:ea typeface="Arial"/>
                  <a:cs typeface="Arial"/>
                  <a:sym typeface="Arial"/>
                </a:rPr>
                <a:t>INSERT STICKER</a:t>
              </a:r>
              <a:br>
                <a:rPr b="1" i="0" lang="en" sz="1300" u="none" cap="none" strike="noStrike">
                  <a:solidFill>
                    <a:srgbClr val="000000"/>
                  </a:solidFill>
                  <a:latin typeface="Arial"/>
                  <a:ea typeface="Arial"/>
                  <a:cs typeface="Arial"/>
                  <a:sym typeface="Arial"/>
                </a:rPr>
              </a:br>
              <a:r>
                <a:rPr b="1" i="0" lang="en" sz="1300" u="none" cap="none" strike="noStrike">
                  <a:solidFill>
                    <a:srgbClr val="000000"/>
                  </a:solidFill>
                  <a:latin typeface="Arial"/>
                  <a:ea typeface="Arial"/>
                  <a:cs typeface="Arial"/>
                  <a:sym typeface="Arial"/>
                </a:rPr>
                <a:t>TEXT</a:t>
              </a:r>
              <a:endParaRPr sz="1000"/>
            </a:p>
          </p:txBody>
        </p:sp>
      </p:grpSp>
      <p:grpSp>
        <p:nvGrpSpPr>
          <p:cNvPr id="676" name="Shape 676"/>
          <p:cNvGrpSpPr/>
          <p:nvPr/>
        </p:nvGrpSpPr>
        <p:grpSpPr>
          <a:xfrm>
            <a:off x="1518047" y="1288111"/>
            <a:ext cx="892994" cy="894391"/>
            <a:chOff x="0" y="0"/>
            <a:chExt cx="1269900" cy="1269900"/>
          </a:xfrm>
        </p:grpSpPr>
        <p:pic>
          <p:nvPicPr>
            <p:cNvPr id="677" name="Shape 677"/>
            <p:cNvPicPr preferRelativeResize="0"/>
            <p:nvPr/>
          </p:nvPicPr>
          <p:blipFill rotWithShape="1">
            <a:blip r:embed="rId3">
              <a:alphaModFix/>
            </a:blip>
            <a:srcRect b="0" l="0" r="0" t="0"/>
            <a:stretch/>
          </p:blipFill>
          <p:spPr>
            <a:xfrm>
              <a:off x="0" y="0"/>
              <a:ext cx="1269900" cy="1269900"/>
            </a:xfrm>
            <a:prstGeom prst="rect">
              <a:avLst/>
            </a:prstGeom>
            <a:noFill/>
            <a:ln>
              <a:noFill/>
            </a:ln>
          </p:spPr>
        </p:pic>
        <p:sp>
          <p:nvSpPr>
            <p:cNvPr id="678" name="Shape 678"/>
            <p:cNvSpPr/>
            <p:nvPr/>
          </p:nvSpPr>
          <p:spPr>
            <a:xfrm>
              <a:off x="101600" y="347979"/>
              <a:ext cx="1079400" cy="675600"/>
            </a:xfrm>
            <a:prstGeom prst="rect">
              <a:avLst/>
            </a:prstGeom>
            <a:noFill/>
            <a:ln>
              <a:noFill/>
            </a:ln>
          </p:spPr>
          <p:txBody>
            <a:bodyPr anchorCtr="0" anchor="ctr" bIns="0" lIns="0" spcFirstLastPara="1" rIns="0" wrap="square" tIns="0">
              <a:noAutofit/>
            </a:bodyPr>
            <a:lstStyle/>
            <a:p>
              <a:pPr indent="0" lvl="0" marL="0" marR="0" rtl="0" algn="ctr">
                <a:lnSpc>
                  <a:spcPct val="75000"/>
                </a:lnSpc>
                <a:spcBef>
                  <a:spcPts val="0"/>
                </a:spcBef>
                <a:spcAft>
                  <a:spcPts val="0"/>
                </a:spcAft>
                <a:buNone/>
              </a:pPr>
              <a:r>
                <a:rPr b="1" i="0" lang="en" sz="1300" u="none" cap="none" strike="noStrike">
                  <a:solidFill>
                    <a:srgbClr val="FFFFFF"/>
                  </a:solidFill>
                  <a:latin typeface="Arial"/>
                  <a:ea typeface="Arial"/>
                  <a:cs typeface="Arial"/>
                  <a:sym typeface="Arial"/>
                </a:rPr>
                <a:t>INSERT STICKER</a:t>
              </a:r>
              <a:br>
                <a:rPr b="1" i="0" lang="en" sz="1300" u="none" cap="none" strike="noStrike">
                  <a:solidFill>
                    <a:srgbClr val="FFFFFF"/>
                  </a:solidFill>
                  <a:latin typeface="Arial"/>
                  <a:ea typeface="Arial"/>
                  <a:cs typeface="Arial"/>
                  <a:sym typeface="Arial"/>
                </a:rPr>
              </a:br>
              <a:r>
                <a:rPr b="1" i="0" lang="en" sz="1300" u="none" cap="none" strike="noStrike">
                  <a:solidFill>
                    <a:srgbClr val="FFFFFF"/>
                  </a:solidFill>
                  <a:latin typeface="Arial"/>
                  <a:ea typeface="Arial"/>
                  <a:cs typeface="Arial"/>
                  <a:sym typeface="Arial"/>
                </a:rPr>
                <a:t>TEXT</a:t>
              </a:r>
              <a:endParaRPr sz="1000"/>
            </a:p>
          </p:txBody>
        </p:sp>
      </p:grpSp>
      <p:grpSp>
        <p:nvGrpSpPr>
          <p:cNvPr id="679" name="Shape 679"/>
          <p:cNvGrpSpPr/>
          <p:nvPr/>
        </p:nvGrpSpPr>
        <p:grpSpPr>
          <a:xfrm>
            <a:off x="446484" y="2352592"/>
            <a:ext cx="892994" cy="894391"/>
            <a:chOff x="0" y="0"/>
            <a:chExt cx="1269900" cy="1269900"/>
          </a:xfrm>
        </p:grpSpPr>
        <p:pic>
          <p:nvPicPr>
            <p:cNvPr id="680" name="Shape 680"/>
            <p:cNvPicPr preferRelativeResize="0"/>
            <p:nvPr/>
          </p:nvPicPr>
          <p:blipFill rotWithShape="1">
            <a:blip r:embed="rId4">
              <a:alphaModFix/>
            </a:blip>
            <a:srcRect b="0" l="0" r="0" t="0"/>
            <a:stretch/>
          </p:blipFill>
          <p:spPr>
            <a:xfrm>
              <a:off x="0" y="0"/>
              <a:ext cx="1269900" cy="1269900"/>
            </a:xfrm>
            <a:prstGeom prst="rect">
              <a:avLst/>
            </a:prstGeom>
            <a:noFill/>
            <a:ln>
              <a:noFill/>
            </a:ln>
          </p:spPr>
        </p:pic>
        <p:sp>
          <p:nvSpPr>
            <p:cNvPr id="681" name="Shape 681"/>
            <p:cNvSpPr/>
            <p:nvPr/>
          </p:nvSpPr>
          <p:spPr>
            <a:xfrm>
              <a:off x="88900" y="322579"/>
              <a:ext cx="1079400" cy="675600"/>
            </a:xfrm>
            <a:prstGeom prst="rect">
              <a:avLst/>
            </a:prstGeom>
            <a:noFill/>
            <a:ln>
              <a:noFill/>
            </a:ln>
          </p:spPr>
          <p:txBody>
            <a:bodyPr anchorCtr="0" anchor="ctr" bIns="0" lIns="0" spcFirstLastPara="1" rIns="0" wrap="square" tIns="0">
              <a:noAutofit/>
            </a:bodyPr>
            <a:lstStyle/>
            <a:p>
              <a:pPr indent="0" lvl="0" marL="0" marR="0" rtl="0" algn="ctr">
                <a:lnSpc>
                  <a:spcPct val="75000"/>
                </a:lnSpc>
                <a:spcBef>
                  <a:spcPts val="0"/>
                </a:spcBef>
                <a:spcAft>
                  <a:spcPts val="0"/>
                </a:spcAft>
                <a:buNone/>
              </a:pPr>
              <a:r>
                <a:rPr b="1" i="0" lang="en" sz="1300" u="none" cap="none" strike="noStrike">
                  <a:solidFill>
                    <a:srgbClr val="FFFFFF"/>
                  </a:solidFill>
                  <a:latin typeface="Arial"/>
                  <a:ea typeface="Arial"/>
                  <a:cs typeface="Arial"/>
                  <a:sym typeface="Arial"/>
                </a:rPr>
                <a:t>INSERT STICKER</a:t>
              </a:r>
              <a:br>
                <a:rPr b="1" i="0" lang="en" sz="1300" u="none" cap="none" strike="noStrike">
                  <a:solidFill>
                    <a:srgbClr val="FFFFFF"/>
                  </a:solidFill>
                  <a:latin typeface="Arial"/>
                  <a:ea typeface="Arial"/>
                  <a:cs typeface="Arial"/>
                  <a:sym typeface="Arial"/>
                </a:rPr>
              </a:br>
              <a:r>
                <a:rPr b="1" i="0" lang="en" sz="1300" u="none" cap="none" strike="noStrike">
                  <a:solidFill>
                    <a:srgbClr val="FFFFFF"/>
                  </a:solidFill>
                  <a:latin typeface="Arial"/>
                  <a:ea typeface="Arial"/>
                  <a:cs typeface="Arial"/>
                  <a:sym typeface="Arial"/>
                </a:rPr>
                <a:t>TEXT</a:t>
              </a:r>
              <a:endParaRPr sz="1000"/>
            </a:p>
          </p:txBody>
        </p:sp>
      </p:grpSp>
      <p:grpSp>
        <p:nvGrpSpPr>
          <p:cNvPr id="682" name="Shape 682"/>
          <p:cNvGrpSpPr/>
          <p:nvPr/>
        </p:nvGrpSpPr>
        <p:grpSpPr>
          <a:xfrm>
            <a:off x="1518047" y="2352592"/>
            <a:ext cx="892994" cy="894391"/>
            <a:chOff x="0" y="0"/>
            <a:chExt cx="1269900" cy="1269900"/>
          </a:xfrm>
        </p:grpSpPr>
        <p:pic>
          <p:nvPicPr>
            <p:cNvPr id="683" name="Shape 683"/>
            <p:cNvPicPr preferRelativeResize="0"/>
            <p:nvPr/>
          </p:nvPicPr>
          <p:blipFill rotWithShape="1">
            <a:blip r:embed="rId5">
              <a:alphaModFix/>
            </a:blip>
            <a:srcRect b="0" l="0" r="0" t="0"/>
            <a:stretch/>
          </p:blipFill>
          <p:spPr>
            <a:xfrm>
              <a:off x="0" y="0"/>
              <a:ext cx="1269900" cy="1269900"/>
            </a:xfrm>
            <a:prstGeom prst="rect">
              <a:avLst/>
            </a:prstGeom>
            <a:noFill/>
            <a:ln>
              <a:noFill/>
            </a:ln>
          </p:spPr>
        </p:pic>
        <p:sp>
          <p:nvSpPr>
            <p:cNvPr id="684" name="Shape 684"/>
            <p:cNvSpPr/>
            <p:nvPr/>
          </p:nvSpPr>
          <p:spPr>
            <a:xfrm>
              <a:off x="101600" y="335279"/>
              <a:ext cx="1079400" cy="675600"/>
            </a:xfrm>
            <a:prstGeom prst="rect">
              <a:avLst/>
            </a:prstGeom>
            <a:noFill/>
            <a:ln>
              <a:noFill/>
            </a:ln>
          </p:spPr>
          <p:txBody>
            <a:bodyPr anchorCtr="0" anchor="ctr" bIns="0" lIns="0" spcFirstLastPara="1" rIns="0" wrap="square" tIns="0">
              <a:noAutofit/>
            </a:bodyPr>
            <a:lstStyle/>
            <a:p>
              <a:pPr indent="0" lvl="0" marL="0" marR="0" rtl="0" algn="ctr">
                <a:lnSpc>
                  <a:spcPct val="75000"/>
                </a:lnSpc>
                <a:spcBef>
                  <a:spcPts val="0"/>
                </a:spcBef>
                <a:spcAft>
                  <a:spcPts val="0"/>
                </a:spcAft>
                <a:buNone/>
              </a:pPr>
              <a:r>
                <a:rPr b="1" i="0" lang="en" sz="1300" u="none" cap="none" strike="noStrike">
                  <a:solidFill>
                    <a:srgbClr val="FFFFFF"/>
                  </a:solidFill>
                  <a:latin typeface="Arial"/>
                  <a:ea typeface="Arial"/>
                  <a:cs typeface="Arial"/>
                  <a:sym typeface="Arial"/>
                </a:rPr>
                <a:t>INSERT STICKER</a:t>
              </a:r>
              <a:br>
                <a:rPr b="1" i="0" lang="en" sz="1300" u="none" cap="none" strike="noStrike">
                  <a:solidFill>
                    <a:srgbClr val="FFFFFF"/>
                  </a:solidFill>
                  <a:latin typeface="Arial"/>
                  <a:ea typeface="Arial"/>
                  <a:cs typeface="Arial"/>
                  <a:sym typeface="Arial"/>
                </a:rPr>
              </a:br>
              <a:r>
                <a:rPr b="1" i="0" lang="en" sz="1300" u="none" cap="none" strike="noStrike">
                  <a:solidFill>
                    <a:srgbClr val="FFFFFF"/>
                  </a:solidFill>
                  <a:latin typeface="Arial"/>
                  <a:ea typeface="Arial"/>
                  <a:cs typeface="Arial"/>
                  <a:sym typeface="Arial"/>
                </a:rPr>
                <a:t>TEXT</a:t>
              </a:r>
              <a:endParaRPr sz="1000"/>
            </a:p>
          </p:txBody>
        </p:sp>
      </p:grpSp>
      <p:grpSp>
        <p:nvGrpSpPr>
          <p:cNvPr id="685" name="Shape 685"/>
          <p:cNvGrpSpPr/>
          <p:nvPr/>
        </p:nvGrpSpPr>
        <p:grpSpPr>
          <a:xfrm>
            <a:off x="446484" y="3434964"/>
            <a:ext cx="892994" cy="894391"/>
            <a:chOff x="0" y="0"/>
            <a:chExt cx="1269900" cy="1269900"/>
          </a:xfrm>
        </p:grpSpPr>
        <p:pic>
          <p:nvPicPr>
            <p:cNvPr id="686" name="Shape 686"/>
            <p:cNvPicPr preferRelativeResize="0"/>
            <p:nvPr/>
          </p:nvPicPr>
          <p:blipFill rotWithShape="1">
            <a:blip r:embed="rId6">
              <a:alphaModFix/>
            </a:blip>
            <a:srcRect b="0" l="0" r="0" t="0"/>
            <a:stretch/>
          </p:blipFill>
          <p:spPr>
            <a:xfrm>
              <a:off x="0" y="0"/>
              <a:ext cx="1269900" cy="1269900"/>
            </a:xfrm>
            <a:prstGeom prst="rect">
              <a:avLst/>
            </a:prstGeom>
            <a:noFill/>
            <a:ln>
              <a:noFill/>
            </a:ln>
          </p:spPr>
        </p:pic>
        <p:sp>
          <p:nvSpPr>
            <p:cNvPr id="687" name="Shape 687"/>
            <p:cNvSpPr/>
            <p:nvPr/>
          </p:nvSpPr>
          <p:spPr>
            <a:xfrm>
              <a:off x="88900" y="322579"/>
              <a:ext cx="1079400" cy="675600"/>
            </a:xfrm>
            <a:prstGeom prst="rect">
              <a:avLst/>
            </a:prstGeom>
            <a:noFill/>
            <a:ln>
              <a:noFill/>
            </a:ln>
          </p:spPr>
          <p:txBody>
            <a:bodyPr anchorCtr="0" anchor="ctr" bIns="0" lIns="0" spcFirstLastPara="1" rIns="0" wrap="square" tIns="0">
              <a:noAutofit/>
            </a:bodyPr>
            <a:lstStyle/>
            <a:p>
              <a:pPr indent="0" lvl="0" marL="0" marR="0" rtl="0" algn="ctr">
                <a:lnSpc>
                  <a:spcPct val="75000"/>
                </a:lnSpc>
                <a:spcBef>
                  <a:spcPts val="0"/>
                </a:spcBef>
                <a:spcAft>
                  <a:spcPts val="0"/>
                </a:spcAft>
                <a:buNone/>
              </a:pPr>
              <a:r>
                <a:rPr b="1" i="0" lang="en" sz="1300" u="none" cap="none" strike="noStrike">
                  <a:solidFill>
                    <a:srgbClr val="FFFFFF"/>
                  </a:solidFill>
                  <a:latin typeface="Arial"/>
                  <a:ea typeface="Arial"/>
                  <a:cs typeface="Arial"/>
                  <a:sym typeface="Arial"/>
                </a:rPr>
                <a:t>INSERT STICKER</a:t>
              </a:r>
              <a:br>
                <a:rPr b="1" i="0" lang="en" sz="1300" u="none" cap="none" strike="noStrike">
                  <a:solidFill>
                    <a:srgbClr val="FFFFFF"/>
                  </a:solidFill>
                  <a:latin typeface="Arial"/>
                  <a:ea typeface="Arial"/>
                  <a:cs typeface="Arial"/>
                  <a:sym typeface="Arial"/>
                </a:rPr>
              </a:br>
              <a:r>
                <a:rPr b="1" i="0" lang="en" sz="1300" u="none" cap="none" strike="noStrike">
                  <a:solidFill>
                    <a:srgbClr val="FFFFFF"/>
                  </a:solidFill>
                  <a:latin typeface="Arial"/>
                  <a:ea typeface="Arial"/>
                  <a:cs typeface="Arial"/>
                  <a:sym typeface="Arial"/>
                </a:rPr>
                <a:t>TEXT</a:t>
              </a:r>
              <a:endParaRPr sz="1000"/>
            </a:p>
          </p:txBody>
        </p:sp>
      </p:grpSp>
      <p:grpSp>
        <p:nvGrpSpPr>
          <p:cNvPr id="688" name="Shape 688"/>
          <p:cNvGrpSpPr/>
          <p:nvPr/>
        </p:nvGrpSpPr>
        <p:grpSpPr>
          <a:xfrm>
            <a:off x="1518047" y="3434964"/>
            <a:ext cx="892994" cy="894391"/>
            <a:chOff x="0" y="0"/>
            <a:chExt cx="1269900" cy="1269900"/>
          </a:xfrm>
        </p:grpSpPr>
        <p:pic>
          <p:nvPicPr>
            <p:cNvPr id="689" name="Shape 689"/>
            <p:cNvPicPr preferRelativeResize="0"/>
            <p:nvPr/>
          </p:nvPicPr>
          <p:blipFill rotWithShape="1">
            <a:blip r:embed="rId7">
              <a:alphaModFix/>
            </a:blip>
            <a:srcRect b="0" l="0" r="0" t="0"/>
            <a:stretch/>
          </p:blipFill>
          <p:spPr>
            <a:xfrm>
              <a:off x="0" y="0"/>
              <a:ext cx="1269900" cy="1269900"/>
            </a:xfrm>
            <a:prstGeom prst="rect">
              <a:avLst/>
            </a:prstGeom>
            <a:noFill/>
            <a:ln>
              <a:noFill/>
            </a:ln>
          </p:spPr>
        </p:pic>
        <p:sp>
          <p:nvSpPr>
            <p:cNvPr id="690" name="Shape 690"/>
            <p:cNvSpPr/>
            <p:nvPr/>
          </p:nvSpPr>
          <p:spPr>
            <a:xfrm>
              <a:off x="101600" y="335279"/>
              <a:ext cx="1079400" cy="675600"/>
            </a:xfrm>
            <a:prstGeom prst="rect">
              <a:avLst/>
            </a:prstGeom>
            <a:noFill/>
            <a:ln>
              <a:noFill/>
            </a:ln>
          </p:spPr>
          <p:txBody>
            <a:bodyPr anchorCtr="0" anchor="ctr" bIns="0" lIns="0" spcFirstLastPara="1" rIns="0" wrap="square" tIns="0">
              <a:noAutofit/>
            </a:bodyPr>
            <a:lstStyle/>
            <a:p>
              <a:pPr indent="0" lvl="0" marL="0" marR="0" rtl="0" algn="ctr">
                <a:lnSpc>
                  <a:spcPct val="75000"/>
                </a:lnSpc>
                <a:spcBef>
                  <a:spcPts val="0"/>
                </a:spcBef>
                <a:spcAft>
                  <a:spcPts val="0"/>
                </a:spcAft>
                <a:buNone/>
              </a:pPr>
              <a:r>
                <a:rPr b="1" i="0" lang="en" sz="1300" u="none" cap="none" strike="noStrike">
                  <a:solidFill>
                    <a:srgbClr val="FFFFFF"/>
                  </a:solidFill>
                  <a:latin typeface="Arial"/>
                  <a:ea typeface="Arial"/>
                  <a:cs typeface="Arial"/>
                  <a:sym typeface="Arial"/>
                </a:rPr>
                <a:t>INSERT STICKER</a:t>
              </a:r>
              <a:br>
                <a:rPr b="1" i="0" lang="en" sz="1300" u="none" cap="none" strike="noStrike">
                  <a:solidFill>
                    <a:srgbClr val="FFFFFF"/>
                  </a:solidFill>
                  <a:latin typeface="Arial"/>
                  <a:ea typeface="Arial"/>
                  <a:cs typeface="Arial"/>
                  <a:sym typeface="Arial"/>
                </a:rPr>
              </a:br>
              <a:r>
                <a:rPr b="1" i="0" lang="en" sz="1300" u="none" cap="none" strike="noStrike">
                  <a:solidFill>
                    <a:srgbClr val="FFFFFF"/>
                  </a:solidFill>
                  <a:latin typeface="Arial"/>
                  <a:ea typeface="Arial"/>
                  <a:cs typeface="Arial"/>
                  <a:sym typeface="Arial"/>
                </a:rPr>
                <a:t>TEXT</a:t>
              </a:r>
              <a:endParaRPr sz="1000"/>
            </a:p>
          </p:txBody>
        </p:sp>
      </p:grpSp>
      <p:sp>
        <p:nvSpPr>
          <p:cNvPr id="691" name="Shape 691"/>
          <p:cNvSpPr/>
          <p:nvPr/>
        </p:nvSpPr>
        <p:spPr>
          <a:xfrm>
            <a:off x="6181018" y="1288111"/>
            <a:ext cx="2275344" cy="1431270"/>
          </a:xfrm>
          <a:custGeom>
            <a:pathLst>
              <a:path extrusionOk="0" h="21600" w="21600">
                <a:moveTo>
                  <a:pt x="3714" y="0"/>
                </a:moveTo>
                <a:cubicBezTo>
                  <a:pt x="2778" y="0"/>
                  <a:pt x="2019" y="1209"/>
                  <a:pt x="2019" y="2700"/>
                </a:cubicBezTo>
                <a:lnTo>
                  <a:pt x="2019" y="5214"/>
                </a:lnTo>
                <a:lnTo>
                  <a:pt x="0" y="6763"/>
                </a:lnTo>
                <a:lnTo>
                  <a:pt x="2019" y="8311"/>
                </a:lnTo>
                <a:lnTo>
                  <a:pt x="2019" y="18900"/>
                </a:lnTo>
                <a:cubicBezTo>
                  <a:pt x="2019" y="20391"/>
                  <a:pt x="2778" y="21600"/>
                  <a:pt x="3714" y="21600"/>
                </a:cubicBezTo>
                <a:lnTo>
                  <a:pt x="19905" y="21600"/>
                </a:lnTo>
                <a:cubicBezTo>
                  <a:pt x="20841" y="21600"/>
                  <a:pt x="21600" y="20391"/>
                  <a:pt x="21600" y="18900"/>
                </a:cubicBezTo>
                <a:lnTo>
                  <a:pt x="21600" y="2700"/>
                </a:lnTo>
                <a:cubicBezTo>
                  <a:pt x="21600" y="1209"/>
                  <a:pt x="20841" y="0"/>
                  <a:pt x="19905" y="0"/>
                </a:cubicBezTo>
                <a:lnTo>
                  <a:pt x="3714" y="0"/>
                </a:lnTo>
                <a:close/>
              </a:path>
            </a:pathLst>
          </a:custGeom>
          <a:noFill/>
          <a:ln>
            <a:noFill/>
          </a:ln>
        </p:spPr>
        <p:txBody>
          <a:bodyPr anchorCtr="0" anchor="t" bIns="196575" lIns="196575" spcFirstLastPara="1" rIns="196575" wrap="square" tIns="196575">
            <a:noAutofit/>
          </a:bodyPr>
          <a:lstStyle/>
          <a:p>
            <a:pPr indent="0" lvl="0" marL="0" marR="0" rtl="0" algn="l">
              <a:lnSpc>
                <a:spcPct val="133333"/>
              </a:lnSpc>
              <a:spcBef>
                <a:spcPts val="0"/>
              </a:spcBef>
              <a:spcAft>
                <a:spcPts val="0"/>
              </a:spcAft>
              <a:buNone/>
            </a:pPr>
            <a:r>
              <a:rPr b="0" i="0" lang="en" sz="900" u="none" cap="none" strike="noStrike">
                <a:solidFill>
                  <a:srgbClr val="FFFFFF"/>
                </a:solidFill>
                <a:latin typeface="Arial"/>
                <a:ea typeface="Arial"/>
                <a:cs typeface="Arial"/>
                <a:sym typeface="Arial"/>
              </a:rPr>
              <a:t>Insert quote here. Vestibulum suscipit augue a erat tristique sollicitudin. Donec sit amet neque arcu. Vestibulum at rhoncus neque. Vivamus eget vulputate purus. Curabitur venenatis, nisi non faucibus fringilla. —John Doe</a:t>
            </a:r>
            <a:endParaRPr sz="1000"/>
          </a:p>
        </p:txBody>
      </p:sp>
      <p:grpSp>
        <p:nvGrpSpPr>
          <p:cNvPr id="692" name="Shape 692"/>
          <p:cNvGrpSpPr/>
          <p:nvPr/>
        </p:nvGrpSpPr>
        <p:grpSpPr>
          <a:xfrm>
            <a:off x="2848569" y="1288111"/>
            <a:ext cx="1428832" cy="1431067"/>
            <a:chOff x="0" y="0"/>
            <a:chExt cx="2031900" cy="2031900"/>
          </a:xfrm>
        </p:grpSpPr>
        <p:pic>
          <p:nvPicPr>
            <p:cNvPr id="693" name="Shape 693"/>
            <p:cNvPicPr preferRelativeResize="0"/>
            <p:nvPr/>
          </p:nvPicPr>
          <p:blipFill rotWithShape="1">
            <a:blip r:embed="rId8">
              <a:alphaModFix/>
            </a:blip>
            <a:srcRect b="0" l="0" r="0" t="0"/>
            <a:stretch/>
          </p:blipFill>
          <p:spPr>
            <a:xfrm>
              <a:off x="0" y="0"/>
              <a:ext cx="2031900" cy="2031900"/>
            </a:xfrm>
            <a:prstGeom prst="rect">
              <a:avLst/>
            </a:prstGeom>
            <a:noFill/>
            <a:ln>
              <a:noFill/>
            </a:ln>
          </p:spPr>
        </p:pic>
        <p:sp>
          <p:nvSpPr>
            <p:cNvPr id="694" name="Shape 694"/>
            <p:cNvSpPr/>
            <p:nvPr/>
          </p:nvSpPr>
          <p:spPr>
            <a:xfrm>
              <a:off x="165100" y="152400"/>
              <a:ext cx="1676400" cy="233700"/>
            </a:xfrm>
            <a:prstGeom prst="rect">
              <a:avLst/>
            </a:prstGeom>
            <a:noFill/>
            <a:ln>
              <a:noFill/>
            </a:ln>
          </p:spPr>
          <p:txBody>
            <a:bodyPr anchorCtr="0" anchor="t" bIns="0" lIns="0" spcFirstLastPara="1" rIns="0" wrap="square" tIns="0">
              <a:noAutofit/>
            </a:bodyPr>
            <a:lstStyle/>
            <a:p>
              <a:pPr indent="0" lvl="0" marL="0" marR="0" rtl="0" algn="l">
                <a:lnSpc>
                  <a:spcPct val="75000"/>
                </a:lnSpc>
                <a:spcBef>
                  <a:spcPts val="0"/>
                </a:spcBef>
                <a:spcAft>
                  <a:spcPts val="0"/>
                </a:spcAft>
                <a:buNone/>
              </a:pPr>
              <a:r>
                <a:rPr b="1" i="0" lang="en" sz="1300" u="none" cap="none" strike="noStrike">
                  <a:solidFill>
                    <a:srgbClr val="000000"/>
                  </a:solidFill>
                  <a:latin typeface="Arial"/>
                  <a:ea typeface="Arial"/>
                  <a:cs typeface="Arial"/>
                  <a:sym typeface="Arial"/>
                </a:rPr>
                <a:t>INSERT TERM</a:t>
              </a:r>
              <a:endParaRPr sz="1000"/>
            </a:p>
          </p:txBody>
        </p:sp>
        <p:sp>
          <p:nvSpPr>
            <p:cNvPr id="695" name="Shape 695"/>
            <p:cNvSpPr/>
            <p:nvPr/>
          </p:nvSpPr>
          <p:spPr>
            <a:xfrm>
              <a:off x="165100" y="419100"/>
              <a:ext cx="1676400" cy="1415100"/>
            </a:xfrm>
            <a:prstGeom prst="rect">
              <a:avLst/>
            </a:prstGeom>
            <a:noFill/>
            <a:ln>
              <a:noFill/>
            </a:ln>
          </p:spPr>
          <p:txBody>
            <a:bodyPr anchorCtr="0" anchor="t" bIns="0" lIns="0" spcFirstLastPara="1" rIns="0" wrap="square" tIns="0">
              <a:noAutofit/>
            </a:bodyPr>
            <a:lstStyle/>
            <a:p>
              <a:pPr indent="0" lvl="0" marL="0" marR="0" rtl="0" algn="l">
                <a:lnSpc>
                  <a:spcPct val="133333"/>
                </a:lnSpc>
                <a:spcBef>
                  <a:spcPts val="0"/>
                </a:spcBef>
                <a:spcAft>
                  <a:spcPts val="0"/>
                </a:spcAft>
                <a:buNone/>
              </a:pPr>
              <a:r>
                <a:rPr b="0" i="0" lang="en" sz="900" u="none" cap="none" strike="noStrike">
                  <a:solidFill>
                    <a:srgbClr val="000000"/>
                  </a:solidFill>
                  <a:latin typeface="Arial"/>
                  <a:ea typeface="Arial"/>
                  <a:cs typeface="Arial"/>
                  <a:sym typeface="Arial"/>
                </a:rPr>
                <a:t>Insert glossary definition here. Lorem ipsum dolor sit amet, consectetur adipiscing elit. Vivamus erat leo, volutpat et ultrices eget, faucibus ut orci.</a:t>
              </a:r>
              <a:endParaRPr sz="1000"/>
            </a:p>
          </p:txBody>
        </p:sp>
      </p:grpSp>
      <p:grpSp>
        <p:nvGrpSpPr>
          <p:cNvPr id="696" name="Shape 696"/>
          <p:cNvGrpSpPr/>
          <p:nvPr/>
        </p:nvGrpSpPr>
        <p:grpSpPr>
          <a:xfrm>
            <a:off x="4473773" y="1288111"/>
            <a:ext cx="1428832" cy="1431067"/>
            <a:chOff x="0" y="0"/>
            <a:chExt cx="2031900" cy="2031900"/>
          </a:xfrm>
        </p:grpSpPr>
        <p:pic>
          <p:nvPicPr>
            <p:cNvPr id="697" name="Shape 697"/>
            <p:cNvPicPr preferRelativeResize="0"/>
            <p:nvPr/>
          </p:nvPicPr>
          <p:blipFill rotWithShape="1">
            <a:blip r:embed="rId9">
              <a:alphaModFix/>
            </a:blip>
            <a:srcRect b="0" l="0" r="0" t="0"/>
            <a:stretch/>
          </p:blipFill>
          <p:spPr>
            <a:xfrm>
              <a:off x="0" y="0"/>
              <a:ext cx="2031900" cy="2031900"/>
            </a:xfrm>
            <a:prstGeom prst="rect">
              <a:avLst/>
            </a:prstGeom>
            <a:noFill/>
            <a:ln>
              <a:noFill/>
            </a:ln>
          </p:spPr>
        </p:pic>
        <p:sp>
          <p:nvSpPr>
            <p:cNvPr id="698" name="Shape 698"/>
            <p:cNvSpPr/>
            <p:nvPr/>
          </p:nvSpPr>
          <p:spPr>
            <a:xfrm>
              <a:off x="177800" y="152400"/>
              <a:ext cx="1676400" cy="233700"/>
            </a:xfrm>
            <a:prstGeom prst="rect">
              <a:avLst/>
            </a:prstGeom>
            <a:noFill/>
            <a:ln>
              <a:noFill/>
            </a:ln>
          </p:spPr>
          <p:txBody>
            <a:bodyPr anchorCtr="0" anchor="t" bIns="0" lIns="0" spcFirstLastPara="1" rIns="0" wrap="square" tIns="0">
              <a:noAutofit/>
            </a:bodyPr>
            <a:lstStyle/>
            <a:p>
              <a:pPr indent="0" lvl="0" marL="0" marR="0" rtl="0" algn="l">
                <a:lnSpc>
                  <a:spcPct val="75000"/>
                </a:lnSpc>
                <a:spcBef>
                  <a:spcPts val="0"/>
                </a:spcBef>
                <a:spcAft>
                  <a:spcPts val="0"/>
                </a:spcAft>
                <a:buNone/>
              </a:pPr>
              <a:r>
                <a:rPr b="1" i="0" lang="en" sz="1300" u="none" cap="none" strike="noStrike">
                  <a:solidFill>
                    <a:srgbClr val="FFFFFF"/>
                  </a:solidFill>
                  <a:latin typeface="Arial"/>
                  <a:ea typeface="Arial"/>
                  <a:cs typeface="Arial"/>
                  <a:sym typeface="Arial"/>
                </a:rPr>
                <a:t>INSERT TERM</a:t>
              </a:r>
              <a:endParaRPr sz="1000"/>
            </a:p>
          </p:txBody>
        </p:sp>
        <p:sp>
          <p:nvSpPr>
            <p:cNvPr id="699" name="Shape 699"/>
            <p:cNvSpPr/>
            <p:nvPr/>
          </p:nvSpPr>
          <p:spPr>
            <a:xfrm>
              <a:off x="177800" y="419100"/>
              <a:ext cx="1676400" cy="1415100"/>
            </a:xfrm>
            <a:prstGeom prst="rect">
              <a:avLst/>
            </a:prstGeom>
            <a:noFill/>
            <a:ln>
              <a:noFill/>
            </a:ln>
          </p:spPr>
          <p:txBody>
            <a:bodyPr anchorCtr="0" anchor="t" bIns="0" lIns="0" spcFirstLastPara="1" rIns="0" wrap="square" tIns="0">
              <a:noAutofit/>
            </a:bodyPr>
            <a:lstStyle/>
            <a:p>
              <a:pPr indent="0" lvl="0" marL="0" marR="0" rtl="0" algn="l">
                <a:lnSpc>
                  <a:spcPct val="133333"/>
                </a:lnSpc>
                <a:spcBef>
                  <a:spcPts val="0"/>
                </a:spcBef>
                <a:spcAft>
                  <a:spcPts val="0"/>
                </a:spcAft>
                <a:buNone/>
              </a:pPr>
              <a:r>
                <a:rPr b="0" i="0" lang="en" sz="900" u="none" cap="none" strike="noStrike">
                  <a:solidFill>
                    <a:srgbClr val="FFFFFF"/>
                  </a:solidFill>
                  <a:latin typeface="Arial"/>
                  <a:ea typeface="Arial"/>
                  <a:cs typeface="Arial"/>
                  <a:sym typeface="Arial"/>
                </a:rPr>
                <a:t>Insert glossary definition here. Lorem ipsum dolor sit amet, consectetur adipiscing elit. Vivamus erat leo, volutpat et ultrices eget, faucibus ut orci.</a:t>
              </a:r>
              <a:endParaRPr sz="1000"/>
            </a:p>
          </p:txBody>
        </p:sp>
      </p:grpSp>
      <p:grpSp>
        <p:nvGrpSpPr>
          <p:cNvPr id="700" name="Shape 700"/>
          <p:cNvGrpSpPr/>
          <p:nvPr/>
        </p:nvGrpSpPr>
        <p:grpSpPr>
          <a:xfrm>
            <a:off x="2848569" y="2898250"/>
            <a:ext cx="1428832" cy="1431067"/>
            <a:chOff x="0" y="0"/>
            <a:chExt cx="2031900" cy="2031900"/>
          </a:xfrm>
        </p:grpSpPr>
        <p:pic>
          <p:nvPicPr>
            <p:cNvPr id="701" name="Shape 701"/>
            <p:cNvPicPr preferRelativeResize="0"/>
            <p:nvPr/>
          </p:nvPicPr>
          <p:blipFill rotWithShape="1">
            <a:blip r:embed="rId10">
              <a:alphaModFix/>
            </a:blip>
            <a:srcRect b="0" l="0" r="0" t="0"/>
            <a:stretch/>
          </p:blipFill>
          <p:spPr>
            <a:xfrm>
              <a:off x="0" y="0"/>
              <a:ext cx="2031900" cy="2031900"/>
            </a:xfrm>
            <a:prstGeom prst="rect">
              <a:avLst/>
            </a:prstGeom>
            <a:noFill/>
            <a:ln>
              <a:noFill/>
            </a:ln>
          </p:spPr>
        </p:pic>
        <p:sp>
          <p:nvSpPr>
            <p:cNvPr id="702" name="Shape 702"/>
            <p:cNvSpPr/>
            <p:nvPr/>
          </p:nvSpPr>
          <p:spPr>
            <a:xfrm>
              <a:off x="165100" y="177800"/>
              <a:ext cx="1676400" cy="233700"/>
            </a:xfrm>
            <a:prstGeom prst="rect">
              <a:avLst/>
            </a:prstGeom>
            <a:noFill/>
            <a:ln>
              <a:noFill/>
            </a:ln>
          </p:spPr>
          <p:txBody>
            <a:bodyPr anchorCtr="0" anchor="t" bIns="0" lIns="0" spcFirstLastPara="1" rIns="0" wrap="square" tIns="0">
              <a:noAutofit/>
            </a:bodyPr>
            <a:lstStyle/>
            <a:p>
              <a:pPr indent="0" lvl="0" marL="0" marR="0" rtl="0" algn="l">
                <a:lnSpc>
                  <a:spcPct val="75000"/>
                </a:lnSpc>
                <a:spcBef>
                  <a:spcPts val="0"/>
                </a:spcBef>
                <a:spcAft>
                  <a:spcPts val="0"/>
                </a:spcAft>
                <a:buNone/>
              </a:pPr>
              <a:r>
                <a:rPr b="1" i="0" lang="en" sz="1300" u="none" cap="none" strike="noStrike">
                  <a:solidFill>
                    <a:srgbClr val="FFFFFF"/>
                  </a:solidFill>
                  <a:latin typeface="Arial"/>
                  <a:ea typeface="Arial"/>
                  <a:cs typeface="Arial"/>
                  <a:sym typeface="Arial"/>
                </a:rPr>
                <a:t>INSERT TERM</a:t>
              </a:r>
              <a:endParaRPr sz="1000"/>
            </a:p>
          </p:txBody>
        </p:sp>
        <p:sp>
          <p:nvSpPr>
            <p:cNvPr id="703" name="Shape 703"/>
            <p:cNvSpPr/>
            <p:nvPr/>
          </p:nvSpPr>
          <p:spPr>
            <a:xfrm>
              <a:off x="165100" y="444500"/>
              <a:ext cx="1676400" cy="1415100"/>
            </a:xfrm>
            <a:prstGeom prst="rect">
              <a:avLst/>
            </a:prstGeom>
            <a:noFill/>
            <a:ln>
              <a:noFill/>
            </a:ln>
          </p:spPr>
          <p:txBody>
            <a:bodyPr anchorCtr="0" anchor="t" bIns="0" lIns="0" spcFirstLastPara="1" rIns="0" wrap="square" tIns="0">
              <a:noAutofit/>
            </a:bodyPr>
            <a:lstStyle/>
            <a:p>
              <a:pPr indent="0" lvl="0" marL="0" marR="0" rtl="0" algn="l">
                <a:lnSpc>
                  <a:spcPct val="133333"/>
                </a:lnSpc>
                <a:spcBef>
                  <a:spcPts val="0"/>
                </a:spcBef>
                <a:spcAft>
                  <a:spcPts val="0"/>
                </a:spcAft>
                <a:buNone/>
              </a:pPr>
              <a:r>
                <a:rPr b="0" i="0" lang="en" sz="900" u="none" cap="none" strike="noStrike">
                  <a:solidFill>
                    <a:srgbClr val="FFFFFF"/>
                  </a:solidFill>
                  <a:latin typeface="Arial"/>
                  <a:ea typeface="Arial"/>
                  <a:cs typeface="Arial"/>
                  <a:sym typeface="Arial"/>
                </a:rPr>
                <a:t>Insert glossary definition here. Lorem ipsum dolor sit amet, consectetur adipiscing elit. Vivamus erat leo, volutpat et ultrices eget, faucibus ut orci.</a:t>
              </a:r>
              <a:endParaRPr sz="1000"/>
            </a:p>
          </p:txBody>
        </p:sp>
      </p:grpSp>
      <p:grpSp>
        <p:nvGrpSpPr>
          <p:cNvPr id="704" name="Shape 704"/>
          <p:cNvGrpSpPr/>
          <p:nvPr/>
        </p:nvGrpSpPr>
        <p:grpSpPr>
          <a:xfrm>
            <a:off x="4473773" y="2898250"/>
            <a:ext cx="1428832" cy="1431067"/>
            <a:chOff x="0" y="0"/>
            <a:chExt cx="2031900" cy="2031900"/>
          </a:xfrm>
        </p:grpSpPr>
        <p:pic>
          <p:nvPicPr>
            <p:cNvPr id="705" name="Shape 705"/>
            <p:cNvPicPr preferRelativeResize="0"/>
            <p:nvPr/>
          </p:nvPicPr>
          <p:blipFill rotWithShape="1">
            <a:blip r:embed="rId11">
              <a:alphaModFix/>
            </a:blip>
            <a:srcRect b="0" l="0" r="0" t="0"/>
            <a:stretch/>
          </p:blipFill>
          <p:spPr>
            <a:xfrm>
              <a:off x="0" y="0"/>
              <a:ext cx="2031900" cy="2031900"/>
            </a:xfrm>
            <a:prstGeom prst="rect">
              <a:avLst/>
            </a:prstGeom>
            <a:noFill/>
            <a:ln>
              <a:noFill/>
            </a:ln>
          </p:spPr>
        </p:pic>
        <p:sp>
          <p:nvSpPr>
            <p:cNvPr id="706" name="Shape 706"/>
            <p:cNvSpPr/>
            <p:nvPr/>
          </p:nvSpPr>
          <p:spPr>
            <a:xfrm>
              <a:off x="177800" y="177800"/>
              <a:ext cx="1676400" cy="233700"/>
            </a:xfrm>
            <a:prstGeom prst="rect">
              <a:avLst/>
            </a:prstGeom>
            <a:noFill/>
            <a:ln>
              <a:noFill/>
            </a:ln>
          </p:spPr>
          <p:txBody>
            <a:bodyPr anchorCtr="0" anchor="t" bIns="0" lIns="0" spcFirstLastPara="1" rIns="0" wrap="square" tIns="0">
              <a:noAutofit/>
            </a:bodyPr>
            <a:lstStyle/>
            <a:p>
              <a:pPr indent="0" lvl="0" marL="0" marR="0" rtl="0" algn="l">
                <a:lnSpc>
                  <a:spcPct val="75000"/>
                </a:lnSpc>
                <a:spcBef>
                  <a:spcPts val="0"/>
                </a:spcBef>
                <a:spcAft>
                  <a:spcPts val="0"/>
                </a:spcAft>
                <a:buNone/>
              </a:pPr>
              <a:r>
                <a:rPr b="1" i="0" lang="en" sz="1300" u="none" cap="none" strike="noStrike">
                  <a:solidFill>
                    <a:srgbClr val="FFFFFF"/>
                  </a:solidFill>
                  <a:latin typeface="Arial"/>
                  <a:ea typeface="Arial"/>
                  <a:cs typeface="Arial"/>
                  <a:sym typeface="Arial"/>
                </a:rPr>
                <a:t>INSERT TERM</a:t>
              </a:r>
              <a:endParaRPr sz="1000"/>
            </a:p>
          </p:txBody>
        </p:sp>
        <p:sp>
          <p:nvSpPr>
            <p:cNvPr id="707" name="Shape 707"/>
            <p:cNvSpPr/>
            <p:nvPr/>
          </p:nvSpPr>
          <p:spPr>
            <a:xfrm>
              <a:off x="177800" y="444500"/>
              <a:ext cx="1676400" cy="1415100"/>
            </a:xfrm>
            <a:prstGeom prst="rect">
              <a:avLst/>
            </a:prstGeom>
            <a:noFill/>
            <a:ln>
              <a:noFill/>
            </a:ln>
          </p:spPr>
          <p:txBody>
            <a:bodyPr anchorCtr="0" anchor="t" bIns="0" lIns="0" spcFirstLastPara="1" rIns="0" wrap="square" tIns="0">
              <a:noAutofit/>
            </a:bodyPr>
            <a:lstStyle/>
            <a:p>
              <a:pPr indent="0" lvl="0" marL="0" marR="0" rtl="0" algn="l">
                <a:lnSpc>
                  <a:spcPct val="133333"/>
                </a:lnSpc>
                <a:spcBef>
                  <a:spcPts val="0"/>
                </a:spcBef>
                <a:spcAft>
                  <a:spcPts val="0"/>
                </a:spcAft>
                <a:buNone/>
              </a:pPr>
              <a:r>
                <a:rPr b="0" i="0" lang="en" sz="900" u="none" cap="none" strike="noStrike">
                  <a:solidFill>
                    <a:srgbClr val="FFFFFF"/>
                  </a:solidFill>
                  <a:latin typeface="Arial"/>
                  <a:ea typeface="Arial"/>
                  <a:cs typeface="Arial"/>
                  <a:sym typeface="Arial"/>
                </a:rPr>
                <a:t>Insert glossary definition here. Lorem ipsum dolor sit amet, consectetur adipiscing elit. Vivamus erat leo, volutpat et ultrices eget, faucibus ut orci.</a:t>
              </a:r>
              <a:endParaRPr sz="1000"/>
            </a:p>
          </p:txBody>
        </p:sp>
      </p:grpSp>
      <p:sp>
        <p:nvSpPr>
          <p:cNvPr id="708" name="Shape 708"/>
          <p:cNvSpPr/>
          <p:nvPr/>
        </p:nvSpPr>
        <p:spPr>
          <a:xfrm>
            <a:off x="6181018" y="2898250"/>
            <a:ext cx="2275344" cy="1431270"/>
          </a:xfrm>
          <a:custGeom>
            <a:pathLst>
              <a:path extrusionOk="0" h="21600" w="21600">
                <a:moveTo>
                  <a:pt x="3714" y="0"/>
                </a:moveTo>
                <a:cubicBezTo>
                  <a:pt x="2778" y="0"/>
                  <a:pt x="2019" y="1209"/>
                  <a:pt x="2019" y="2700"/>
                </a:cubicBezTo>
                <a:lnTo>
                  <a:pt x="2019" y="5214"/>
                </a:lnTo>
                <a:lnTo>
                  <a:pt x="0" y="6763"/>
                </a:lnTo>
                <a:lnTo>
                  <a:pt x="2019" y="8311"/>
                </a:lnTo>
                <a:lnTo>
                  <a:pt x="2019" y="18900"/>
                </a:lnTo>
                <a:cubicBezTo>
                  <a:pt x="2019" y="20391"/>
                  <a:pt x="2778" y="21600"/>
                  <a:pt x="3714" y="21600"/>
                </a:cubicBezTo>
                <a:lnTo>
                  <a:pt x="19905" y="21600"/>
                </a:lnTo>
                <a:cubicBezTo>
                  <a:pt x="20841" y="21600"/>
                  <a:pt x="21600" y="20391"/>
                  <a:pt x="21600" y="18900"/>
                </a:cubicBezTo>
                <a:lnTo>
                  <a:pt x="21600" y="2700"/>
                </a:lnTo>
                <a:cubicBezTo>
                  <a:pt x="21600" y="1209"/>
                  <a:pt x="20841" y="0"/>
                  <a:pt x="19905" y="0"/>
                </a:cubicBezTo>
                <a:lnTo>
                  <a:pt x="3714" y="0"/>
                </a:lnTo>
                <a:close/>
              </a:path>
            </a:pathLst>
          </a:custGeom>
          <a:solidFill>
            <a:srgbClr val="FFDC00"/>
          </a:solidFill>
          <a:ln>
            <a:noFill/>
          </a:ln>
        </p:spPr>
        <p:txBody>
          <a:bodyPr anchorCtr="0" anchor="t" bIns="196575" lIns="196575" spcFirstLastPara="1" rIns="196575" wrap="square" tIns="196575">
            <a:noAutofit/>
          </a:bodyPr>
          <a:lstStyle/>
          <a:p>
            <a:pPr indent="0" lvl="0" marL="0" marR="0" rtl="0" algn="l">
              <a:lnSpc>
                <a:spcPct val="133333"/>
              </a:lnSpc>
              <a:spcBef>
                <a:spcPts val="0"/>
              </a:spcBef>
              <a:spcAft>
                <a:spcPts val="0"/>
              </a:spcAft>
              <a:buNone/>
            </a:pPr>
            <a:r>
              <a:rPr b="0" i="0" lang="en" sz="900" u="none" cap="none" strike="noStrike">
                <a:solidFill>
                  <a:srgbClr val="000000"/>
                </a:solidFill>
                <a:latin typeface="Arial"/>
                <a:ea typeface="Arial"/>
                <a:cs typeface="Arial"/>
                <a:sym typeface="Arial"/>
              </a:rPr>
              <a:t>Insert quote here. Vestibulum suscipit augue a erat tristique sollicitudin. Donec sit amet neque arcu. Vestibulum at rhoncus neque. Vivamus eget vulputate purus. Curabitur venenatis, nisi non faucibus fringilla. —John Doe</a:t>
            </a:r>
            <a:endParaRPr sz="1000"/>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Activity" showMasterSp="0">
  <p:cSld name="Activity">
    <p:spTree>
      <p:nvGrpSpPr>
        <p:cNvPr id="709" name="Shape 709"/>
        <p:cNvGrpSpPr/>
        <p:nvPr/>
      </p:nvGrpSpPr>
      <p:grpSpPr>
        <a:xfrm>
          <a:off x="0" y="0"/>
          <a:ext cx="0" cy="0"/>
          <a:chOff x="0" y="0"/>
          <a:chExt cx="0" cy="0"/>
        </a:xfrm>
      </p:grpSpPr>
      <p:cxnSp>
        <p:nvCxnSpPr>
          <p:cNvPr id="710" name="Shape 710"/>
          <p:cNvCxnSpPr/>
          <p:nvPr/>
        </p:nvCxnSpPr>
        <p:spPr>
          <a:xfrm>
            <a:off x="446484" y="447261"/>
            <a:ext cx="8250900" cy="0"/>
          </a:xfrm>
          <a:prstGeom prst="straightConnector1">
            <a:avLst/>
          </a:prstGeom>
          <a:noFill/>
          <a:ln>
            <a:noFill/>
          </a:ln>
        </p:spPr>
      </p:cxnSp>
      <p:cxnSp>
        <p:nvCxnSpPr>
          <p:cNvPr id="711" name="Shape 711"/>
          <p:cNvCxnSpPr/>
          <p:nvPr/>
        </p:nvCxnSpPr>
        <p:spPr>
          <a:xfrm>
            <a:off x="446484" y="858741"/>
            <a:ext cx="8250900" cy="0"/>
          </a:xfrm>
          <a:prstGeom prst="straightConnector1">
            <a:avLst/>
          </a:prstGeom>
          <a:noFill/>
          <a:ln>
            <a:noFill/>
          </a:ln>
        </p:spPr>
      </p:cxnSp>
      <p:grpSp>
        <p:nvGrpSpPr>
          <p:cNvPr id="712" name="Shape 712"/>
          <p:cNvGrpSpPr/>
          <p:nvPr/>
        </p:nvGrpSpPr>
        <p:grpSpPr>
          <a:xfrm>
            <a:off x="973336" y="2204996"/>
            <a:ext cx="892994" cy="894391"/>
            <a:chOff x="0" y="0"/>
            <a:chExt cx="1269900" cy="1269900"/>
          </a:xfrm>
        </p:grpSpPr>
        <p:pic>
          <p:nvPicPr>
            <p:cNvPr id="713" name="Shape 713"/>
            <p:cNvPicPr preferRelativeResize="0"/>
            <p:nvPr/>
          </p:nvPicPr>
          <p:blipFill rotWithShape="1">
            <a:blip r:embed="rId2">
              <a:alphaModFix/>
            </a:blip>
            <a:srcRect b="0" l="0" r="0" t="0"/>
            <a:stretch/>
          </p:blipFill>
          <p:spPr>
            <a:xfrm>
              <a:off x="0" y="0"/>
              <a:ext cx="1269900" cy="1269900"/>
            </a:xfrm>
            <a:prstGeom prst="rect">
              <a:avLst/>
            </a:prstGeom>
            <a:noFill/>
            <a:ln>
              <a:noFill/>
            </a:ln>
          </p:spPr>
        </p:pic>
        <p:sp>
          <p:nvSpPr>
            <p:cNvPr id="714" name="Shape 714"/>
            <p:cNvSpPr/>
            <p:nvPr/>
          </p:nvSpPr>
          <p:spPr>
            <a:xfrm>
              <a:off x="88900" y="543559"/>
              <a:ext cx="1079400" cy="233700"/>
            </a:xfrm>
            <a:prstGeom prst="rect">
              <a:avLst/>
            </a:prstGeom>
            <a:noFill/>
            <a:ln>
              <a:noFill/>
            </a:ln>
          </p:spPr>
          <p:txBody>
            <a:bodyPr anchorCtr="0" anchor="ctr" bIns="0" lIns="0" spcFirstLastPara="1" rIns="0" wrap="square" tIns="0">
              <a:noAutofit/>
            </a:bodyPr>
            <a:lstStyle/>
            <a:p>
              <a:pPr indent="0" lvl="0" marL="0" marR="0" rtl="0" algn="ctr">
                <a:lnSpc>
                  <a:spcPct val="75000"/>
                </a:lnSpc>
                <a:spcBef>
                  <a:spcPts val="0"/>
                </a:spcBef>
                <a:spcAft>
                  <a:spcPts val="0"/>
                </a:spcAft>
                <a:buNone/>
              </a:pPr>
              <a:r>
                <a:rPr b="1" i="0" lang="en" sz="1300" u="none" cap="none" strike="noStrike">
                  <a:solidFill>
                    <a:srgbClr val="FFFFFF"/>
                  </a:solidFill>
                  <a:latin typeface="Arial"/>
                  <a:ea typeface="Arial"/>
                  <a:cs typeface="Arial"/>
                  <a:sym typeface="Arial"/>
                </a:rPr>
                <a:t>EXERCISE</a:t>
              </a:r>
              <a:endParaRPr sz="1000"/>
            </a:p>
          </p:txBody>
        </p:sp>
      </p:grpSp>
      <p:cxnSp>
        <p:nvCxnSpPr>
          <p:cNvPr id="715" name="Shape 715"/>
          <p:cNvCxnSpPr/>
          <p:nvPr/>
        </p:nvCxnSpPr>
        <p:spPr>
          <a:xfrm flipH="1" rot="10800000">
            <a:off x="2750344" y="2284391"/>
            <a:ext cx="2626200" cy="300"/>
          </a:xfrm>
          <a:prstGeom prst="straightConnector1">
            <a:avLst/>
          </a:prstGeom>
          <a:noFill/>
          <a:ln>
            <a:noFill/>
          </a:ln>
        </p:spPr>
      </p:cxnSp>
      <p:cxnSp>
        <p:nvCxnSpPr>
          <p:cNvPr id="716" name="Shape 716"/>
          <p:cNvCxnSpPr/>
          <p:nvPr/>
        </p:nvCxnSpPr>
        <p:spPr>
          <a:xfrm flipH="1" rot="10800000">
            <a:off x="2750344" y="3790229"/>
            <a:ext cx="2626200" cy="300"/>
          </a:xfrm>
          <a:prstGeom prst="straightConnector1">
            <a:avLst/>
          </a:prstGeom>
          <a:noFill/>
          <a:ln>
            <a:noFill/>
          </a:ln>
        </p:spPr>
      </p:cxnSp>
      <p:sp>
        <p:nvSpPr>
          <p:cNvPr id="717" name="Shape 717"/>
          <p:cNvSpPr/>
          <p:nvPr/>
        </p:nvSpPr>
        <p:spPr>
          <a:xfrm>
            <a:off x="2750344" y="2105786"/>
            <a:ext cx="2625300" cy="1791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i="0" lang="en" sz="1400" u="none" cap="none" strike="noStrike">
                <a:solidFill>
                  <a:srgbClr val="000000"/>
                </a:solidFill>
                <a:latin typeface="Arial"/>
                <a:ea typeface="Arial"/>
                <a:cs typeface="Arial"/>
                <a:sym typeface="Arial"/>
              </a:rPr>
              <a:t>TIMING</a:t>
            </a:r>
            <a:endParaRPr sz="1000"/>
          </a:p>
        </p:txBody>
      </p:sp>
      <p:sp>
        <p:nvSpPr>
          <p:cNvPr id="718" name="Shape 718"/>
          <p:cNvSpPr/>
          <p:nvPr/>
        </p:nvSpPr>
        <p:spPr>
          <a:xfrm>
            <a:off x="2750344" y="3602679"/>
            <a:ext cx="2625300" cy="1791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i="0" lang="en" sz="1400" u="none" cap="none" strike="noStrike">
                <a:solidFill>
                  <a:srgbClr val="000000"/>
                </a:solidFill>
                <a:latin typeface="Arial"/>
                <a:ea typeface="Arial"/>
                <a:cs typeface="Arial"/>
                <a:sym typeface="Arial"/>
              </a:rPr>
              <a:t>DELIVERABLE</a:t>
            </a:r>
            <a:endParaRPr sz="1000"/>
          </a:p>
        </p:txBody>
      </p:sp>
      <p:cxnSp>
        <p:nvCxnSpPr>
          <p:cNvPr id="719" name="Shape 719"/>
          <p:cNvCxnSpPr/>
          <p:nvPr/>
        </p:nvCxnSpPr>
        <p:spPr>
          <a:xfrm flipH="1" rot="10800000">
            <a:off x="2750344" y="1565677"/>
            <a:ext cx="2626200" cy="300"/>
          </a:xfrm>
          <a:prstGeom prst="straightConnector1">
            <a:avLst/>
          </a:prstGeom>
          <a:noFill/>
          <a:ln>
            <a:noFill/>
          </a:ln>
        </p:spPr>
      </p:cxnSp>
      <p:sp>
        <p:nvSpPr>
          <p:cNvPr id="720" name="Shape 720"/>
          <p:cNvSpPr/>
          <p:nvPr/>
        </p:nvSpPr>
        <p:spPr>
          <a:xfrm>
            <a:off x="2750344" y="1387072"/>
            <a:ext cx="2625300" cy="1791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i="0" lang="en" sz="1400" u="none" cap="none" strike="noStrike">
                <a:solidFill>
                  <a:srgbClr val="000000"/>
                </a:solidFill>
                <a:latin typeface="Arial"/>
                <a:ea typeface="Arial"/>
                <a:cs typeface="Arial"/>
                <a:sym typeface="Arial"/>
              </a:rPr>
              <a:t>KEY OBJECTIVE(S)</a:t>
            </a:r>
            <a:endParaRPr sz="1000"/>
          </a:p>
        </p:txBody>
      </p:sp>
      <p:cxnSp>
        <p:nvCxnSpPr>
          <p:cNvPr id="721" name="Shape 721"/>
          <p:cNvCxnSpPr/>
          <p:nvPr/>
        </p:nvCxnSpPr>
        <p:spPr>
          <a:xfrm rot="10800000">
            <a:off x="2268141" y="1270401"/>
            <a:ext cx="0" cy="3120600"/>
          </a:xfrm>
          <a:prstGeom prst="straightConnector1">
            <a:avLst/>
          </a:prstGeom>
          <a:noFill/>
          <a:ln cap="flat" cmpd="sng" w="12700">
            <a:solidFill>
              <a:srgbClr val="EAEAEA"/>
            </a:solidFill>
            <a:prstDash val="solid"/>
            <a:miter lim="8000"/>
            <a:headEnd len="sm" w="sm" type="none"/>
            <a:tailEnd len="sm" w="sm" type="none"/>
          </a:ln>
        </p:spPr>
      </p:cxn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amp;A" showMasterSp="0">
  <p:cSld name="Q&amp;A">
    <p:bg>
      <p:bgPr>
        <a:solidFill>
          <a:srgbClr val="FFDB00"/>
        </a:solidFill>
      </p:bgPr>
    </p:bg>
    <p:spTree>
      <p:nvGrpSpPr>
        <p:cNvPr id="722" name="Shape 722"/>
        <p:cNvGrpSpPr/>
        <p:nvPr/>
      </p:nvGrpSpPr>
      <p:grpSpPr>
        <a:xfrm>
          <a:off x="0" y="0"/>
          <a:ext cx="0" cy="0"/>
          <a:chOff x="0" y="0"/>
          <a:chExt cx="0" cy="0"/>
        </a:xfrm>
      </p:grpSpPr>
      <p:cxnSp>
        <p:nvCxnSpPr>
          <p:cNvPr id="723" name="Shape 723"/>
          <p:cNvCxnSpPr/>
          <p:nvPr/>
        </p:nvCxnSpPr>
        <p:spPr>
          <a:xfrm>
            <a:off x="446484" y="447261"/>
            <a:ext cx="8250900" cy="0"/>
          </a:xfrm>
          <a:prstGeom prst="straightConnector1">
            <a:avLst/>
          </a:prstGeom>
          <a:noFill/>
          <a:ln cap="flat" cmpd="sng" w="9525">
            <a:solidFill>
              <a:srgbClr val="FFFFFF"/>
            </a:solidFill>
            <a:prstDash val="solid"/>
            <a:miter lim="8000"/>
            <a:headEnd len="sm" w="sm" type="none"/>
            <a:tailEnd len="sm" w="sm" type="none"/>
          </a:ln>
        </p:spPr>
      </p:cxnSp>
      <p:cxnSp>
        <p:nvCxnSpPr>
          <p:cNvPr id="724" name="Shape 724"/>
          <p:cNvCxnSpPr/>
          <p:nvPr/>
        </p:nvCxnSpPr>
        <p:spPr>
          <a:xfrm>
            <a:off x="446484" y="858741"/>
            <a:ext cx="8250900" cy="0"/>
          </a:xfrm>
          <a:prstGeom prst="straightConnector1">
            <a:avLst/>
          </a:prstGeom>
          <a:noFill/>
          <a:ln cap="flat" cmpd="sng" w="9525">
            <a:solidFill>
              <a:srgbClr val="FFFFFF"/>
            </a:solidFill>
            <a:prstDash val="solid"/>
            <a:miter lim="8000"/>
            <a:headEnd len="sm" w="sm" type="none"/>
            <a:tailEnd len="sm" w="sm" type="none"/>
          </a:ln>
        </p:spPr>
      </p:cxnSp>
      <p:sp>
        <p:nvSpPr>
          <p:cNvPr id="725" name="Shape 725"/>
          <p:cNvSpPr/>
          <p:nvPr/>
        </p:nvSpPr>
        <p:spPr>
          <a:xfrm>
            <a:off x="446484" y="1037645"/>
            <a:ext cx="8250900" cy="1028700"/>
          </a:xfrm>
          <a:prstGeom prst="rect">
            <a:avLst/>
          </a:prstGeom>
          <a:noFill/>
          <a:ln>
            <a:noFill/>
          </a:ln>
        </p:spPr>
        <p:txBody>
          <a:bodyPr anchorCtr="0" anchor="t" bIns="0" lIns="0" spcFirstLastPara="1" rIns="0" wrap="square" tIns="0">
            <a:noAutofit/>
          </a:bodyPr>
          <a:lstStyle/>
          <a:p>
            <a:pPr indent="0" lvl="0" marL="0" marR="0" rtl="0" algn="l">
              <a:lnSpc>
                <a:spcPct val="88333"/>
              </a:lnSpc>
              <a:spcBef>
                <a:spcPts val="0"/>
              </a:spcBef>
              <a:spcAft>
                <a:spcPts val="0"/>
              </a:spcAft>
              <a:buNone/>
            </a:pPr>
            <a:r>
              <a:rPr b="1" i="0" lang="en" sz="8400" u="none" cap="none" strike="noStrike">
                <a:solidFill>
                  <a:srgbClr val="FFFFFF"/>
                </a:solidFill>
                <a:latin typeface="Arial"/>
                <a:ea typeface="Arial"/>
                <a:cs typeface="Arial"/>
                <a:sym typeface="Arial"/>
              </a:rPr>
              <a:t>Q&amp;A</a:t>
            </a:r>
            <a:endParaRPr sz="100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_3">
  <p:cSld name="TITLE_3">
    <p:spTree>
      <p:nvGrpSpPr>
        <p:cNvPr id="68" name="Shape 68"/>
        <p:cNvGrpSpPr/>
        <p:nvPr/>
      </p:nvGrpSpPr>
      <p:grpSpPr>
        <a:xfrm>
          <a:off x="0" y="0"/>
          <a:ext cx="0" cy="0"/>
          <a:chOff x="0" y="0"/>
          <a:chExt cx="0" cy="0"/>
        </a:xfrm>
      </p:grpSpPr>
      <p:sp>
        <p:nvSpPr>
          <p:cNvPr id="69" name="Shape 69"/>
          <p:cNvSpPr txBox="1"/>
          <p:nvPr>
            <p:ph type="ctrTitle"/>
          </p:nvPr>
        </p:nvSpPr>
        <p:spPr>
          <a:xfrm>
            <a:off x="685800" y="1583342"/>
            <a:ext cx="7772400" cy="1159800"/>
          </a:xfrm>
          <a:prstGeom prst="rect">
            <a:avLst/>
          </a:prstGeom>
        </p:spPr>
        <p:txBody>
          <a:bodyPr anchorCtr="0" anchor="t" bIns="91425" lIns="91425" spcFirstLastPara="1" rIns="91425" wrap="square" tIns="91425"/>
          <a:lstStyle>
            <a:lvl1pPr lvl="0" rtl="0" algn="ctr">
              <a:spcBef>
                <a:spcPts val="0"/>
              </a:spcBef>
              <a:spcAft>
                <a:spcPts val="0"/>
              </a:spcAft>
              <a:buSzPts val="4800"/>
              <a:buNone/>
              <a:defRPr sz="48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p:txBody>
      </p:sp>
      <p:sp>
        <p:nvSpPr>
          <p:cNvPr id="70" name="Shape 70"/>
          <p:cNvSpPr txBox="1"/>
          <p:nvPr>
            <p:ph idx="1" type="subTitle"/>
          </p:nvPr>
        </p:nvSpPr>
        <p:spPr>
          <a:xfrm>
            <a:off x="685800" y="2840053"/>
            <a:ext cx="7772400" cy="784800"/>
          </a:xfrm>
          <a:prstGeom prst="rect">
            <a:avLst/>
          </a:prstGeom>
        </p:spPr>
        <p:txBody>
          <a:bodyPr anchorCtr="0" anchor="t" bIns="91425" lIns="91425" spcFirstLastPara="1" rIns="91425" wrap="square" tIns="91425"/>
          <a:lstStyle>
            <a:lvl1pPr lvl="0" rtl="0" algn="ctr">
              <a:spcBef>
                <a:spcPts val="0"/>
              </a:spcBef>
              <a:spcAft>
                <a:spcPts val="0"/>
              </a:spcAft>
              <a:buClr>
                <a:schemeClr val="dk2"/>
              </a:buClr>
              <a:buSzPts val="1800"/>
              <a:buNone/>
              <a:defRPr>
                <a:solidFill>
                  <a:schemeClr val="dk2"/>
                </a:solidFill>
              </a:defRPr>
            </a:lvl1pPr>
            <a:lvl2pPr lvl="1" rtl="0" algn="ctr">
              <a:spcBef>
                <a:spcPts val="0"/>
              </a:spcBef>
              <a:spcAft>
                <a:spcPts val="0"/>
              </a:spcAft>
              <a:buClr>
                <a:schemeClr val="dk2"/>
              </a:buClr>
              <a:buSzPts val="3000"/>
              <a:buNone/>
              <a:defRPr sz="3000">
                <a:solidFill>
                  <a:schemeClr val="dk2"/>
                </a:solidFill>
              </a:defRPr>
            </a:lvl2pPr>
            <a:lvl3pPr lvl="2" rtl="0" algn="ctr">
              <a:spcBef>
                <a:spcPts val="0"/>
              </a:spcBef>
              <a:spcAft>
                <a:spcPts val="0"/>
              </a:spcAft>
              <a:buClr>
                <a:schemeClr val="dk2"/>
              </a:buClr>
              <a:buSzPts val="3000"/>
              <a:buNone/>
              <a:defRPr sz="3000">
                <a:solidFill>
                  <a:schemeClr val="dk2"/>
                </a:solidFill>
              </a:defRPr>
            </a:lvl3pPr>
            <a:lvl4pPr lvl="3" rtl="0" algn="ctr">
              <a:spcBef>
                <a:spcPts val="0"/>
              </a:spcBef>
              <a:spcAft>
                <a:spcPts val="0"/>
              </a:spcAft>
              <a:buClr>
                <a:schemeClr val="dk2"/>
              </a:buClr>
              <a:buSzPts val="3000"/>
              <a:buNone/>
              <a:defRPr sz="3000">
                <a:solidFill>
                  <a:schemeClr val="dk2"/>
                </a:solidFill>
              </a:defRPr>
            </a:lvl4pPr>
            <a:lvl5pPr lvl="4" rtl="0" algn="ctr">
              <a:spcBef>
                <a:spcPts val="0"/>
              </a:spcBef>
              <a:spcAft>
                <a:spcPts val="0"/>
              </a:spcAft>
              <a:buClr>
                <a:schemeClr val="dk2"/>
              </a:buClr>
              <a:buSzPts val="3000"/>
              <a:buNone/>
              <a:defRPr sz="3000">
                <a:solidFill>
                  <a:schemeClr val="dk2"/>
                </a:solidFill>
              </a:defRPr>
            </a:lvl5pPr>
            <a:lvl6pPr lvl="5" rtl="0" algn="ctr">
              <a:spcBef>
                <a:spcPts val="0"/>
              </a:spcBef>
              <a:spcAft>
                <a:spcPts val="0"/>
              </a:spcAft>
              <a:buClr>
                <a:schemeClr val="dk2"/>
              </a:buClr>
              <a:buSzPts val="3000"/>
              <a:buNone/>
              <a:defRPr sz="3000">
                <a:solidFill>
                  <a:schemeClr val="dk2"/>
                </a:solidFill>
              </a:defRPr>
            </a:lvl6pPr>
            <a:lvl7pPr lvl="6" rtl="0" algn="ctr">
              <a:spcBef>
                <a:spcPts val="0"/>
              </a:spcBef>
              <a:spcAft>
                <a:spcPts val="0"/>
              </a:spcAft>
              <a:buClr>
                <a:schemeClr val="dk2"/>
              </a:buClr>
              <a:buSzPts val="3000"/>
              <a:buNone/>
              <a:defRPr sz="3000">
                <a:solidFill>
                  <a:schemeClr val="dk2"/>
                </a:solidFill>
              </a:defRPr>
            </a:lvl7pPr>
            <a:lvl8pPr lvl="7" rtl="0" algn="ctr">
              <a:spcBef>
                <a:spcPts val="0"/>
              </a:spcBef>
              <a:spcAft>
                <a:spcPts val="0"/>
              </a:spcAft>
              <a:buClr>
                <a:schemeClr val="dk2"/>
              </a:buClr>
              <a:buSzPts val="3000"/>
              <a:buNone/>
              <a:defRPr sz="3000">
                <a:solidFill>
                  <a:schemeClr val="dk2"/>
                </a:solidFill>
              </a:defRPr>
            </a:lvl8pPr>
            <a:lvl9pPr lvl="8" rtl="0" algn="ctr">
              <a:spcBef>
                <a:spcPts val="0"/>
              </a:spcBef>
              <a:spcAft>
                <a:spcPts val="0"/>
              </a:spcAft>
              <a:buClr>
                <a:schemeClr val="dk2"/>
              </a:buClr>
              <a:buSzPts val="3000"/>
              <a:buNone/>
              <a:defRPr sz="3000">
                <a:solidFill>
                  <a:schemeClr val="dk2"/>
                </a:solidFill>
              </a:defRPr>
            </a:lvl9pPr>
          </a:lstStyle>
          <a:p/>
        </p:txBody>
      </p:sp>
      <p:sp>
        <p:nvSpPr>
          <p:cNvPr id="71" name="Shape 71"/>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Exit Tickets" showMasterSp="0">
  <p:cSld name="Exit Tickets">
    <p:bg>
      <p:bgPr>
        <a:solidFill>
          <a:srgbClr val="FFAFC0"/>
        </a:solidFill>
      </p:bgPr>
    </p:bg>
    <p:spTree>
      <p:nvGrpSpPr>
        <p:cNvPr id="726" name="Shape 726"/>
        <p:cNvGrpSpPr/>
        <p:nvPr/>
      </p:nvGrpSpPr>
      <p:grpSpPr>
        <a:xfrm>
          <a:off x="0" y="0"/>
          <a:ext cx="0" cy="0"/>
          <a:chOff x="0" y="0"/>
          <a:chExt cx="0" cy="0"/>
        </a:xfrm>
      </p:grpSpPr>
      <p:cxnSp>
        <p:nvCxnSpPr>
          <p:cNvPr id="727" name="Shape 727"/>
          <p:cNvCxnSpPr/>
          <p:nvPr/>
        </p:nvCxnSpPr>
        <p:spPr>
          <a:xfrm>
            <a:off x="446484" y="447261"/>
            <a:ext cx="8250900" cy="0"/>
          </a:xfrm>
          <a:prstGeom prst="straightConnector1">
            <a:avLst/>
          </a:prstGeom>
          <a:noFill/>
          <a:ln cap="flat" cmpd="sng" w="9525">
            <a:solidFill>
              <a:srgbClr val="FFFFFF"/>
            </a:solidFill>
            <a:prstDash val="solid"/>
            <a:miter lim="8000"/>
            <a:headEnd len="sm" w="sm" type="none"/>
            <a:tailEnd len="sm" w="sm" type="none"/>
          </a:ln>
        </p:spPr>
      </p:cxnSp>
      <p:cxnSp>
        <p:nvCxnSpPr>
          <p:cNvPr id="728" name="Shape 728"/>
          <p:cNvCxnSpPr/>
          <p:nvPr/>
        </p:nvCxnSpPr>
        <p:spPr>
          <a:xfrm>
            <a:off x="446484" y="858741"/>
            <a:ext cx="8250900" cy="0"/>
          </a:xfrm>
          <a:prstGeom prst="straightConnector1">
            <a:avLst/>
          </a:prstGeom>
          <a:noFill/>
          <a:ln cap="flat" cmpd="sng" w="9525">
            <a:solidFill>
              <a:srgbClr val="FFFFFF"/>
            </a:solidFill>
            <a:prstDash val="solid"/>
            <a:miter lim="8000"/>
            <a:headEnd len="sm" w="sm" type="none"/>
            <a:tailEnd len="sm" w="sm" type="none"/>
          </a:ln>
        </p:spPr>
      </p:cxnSp>
      <p:sp>
        <p:nvSpPr>
          <p:cNvPr id="729" name="Shape 729"/>
          <p:cNvSpPr/>
          <p:nvPr/>
        </p:nvSpPr>
        <p:spPr>
          <a:xfrm>
            <a:off x="446484" y="1037645"/>
            <a:ext cx="8250900" cy="1028700"/>
          </a:xfrm>
          <a:prstGeom prst="rect">
            <a:avLst/>
          </a:prstGeom>
          <a:noFill/>
          <a:ln>
            <a:noFill/>
          </a:ln>
        </p:spPr>
        <p:txBody>
          <a:bodyPr anchorCtr="0" anchor="t" bIns="0" lIns="0" spcFirstLastPara="1" rIns="0" wrap="square" tIns="0">
            <a:noAutofit/>
          </a:bodyPr>
          <a:lstStyle/>
          <a:p>
            <a:pPr indent="0" lvl="0" marL="0" marR="0" rtl="0" algn="l">
              <a:lnSpc>
                <a:spcPct val="88333"/>
              </a:lnSpc>
              <a:spcBef>
                <a:spcPts val="0"/>
              </a:spcBef>
              <a:spcAft>
                <a:spcPts val="0"/>
              </a:spcAft>
              <a:buNone/>
            </a:pPr>
            <a:r>
              <a:rPr b="1" i="0" lang="en" sz="8400" u="none" cap="none" strike="noStrike">
                <a:solidFill>
                  <a:srgbClr val="FFFFFF"/>
                </a:solidFill>
                <a:latin typeface="Arial"/>
                <a:ea typeface="Arial"/>
                <a:cs typeface="Arial"/>
                <a:sym typeface="Arial"/>
              </a:rPr>
              <a:t>EXIT TICKETS</a:t>
            </a:r>
            <a:endParaRPr sz="1000"/>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showMasterSp="0">
  <p:cSld name="Blank">
    <p:spTree>
      <p:nvGrpSpPr>
        <p:cNvPr id="730" name="Shape 730"/>
        <p:cNvGrpSpPr/>
        <p:nvPr/>
      </p:nvGrpSpPr>
      <p:grpSpPr>
        <a:xfrm>
          <a:off x="0" y="0"/>
          <a:ext cx="0" cy="0"/>
          <a:chOff x="0" y="0"/>
          <a:chExt cx="0" cy="0"/>
        </a:xfrm>
      </p:grpSpPr>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Activity copy" showMasterSp="0">
  <p:cSld name="Activity copy">
    <p:spTree>
      <p:nvGrpSpPr>
        <p:cNvPr id="731" name="Shape 731"/>
        <p:cNvGrpSpPr/>
        <p:nvPr/>
      </p:nvGrpSpPr>
      <p:grpSpPr>
        <a:xfrm>
          <a:off x="0" y="0"/>
          <a:ext cx="0" cy="0"/>
          <a:chOff x="0" y="0"/>
          <a:chExt cx="0" cy="0"/>
        </a:xfrm>
      </p:grpSpPr>
      <p:cxnSp>
        <p:nvCxnSpPr>
          <p:cNvPr id="732" name="Shape 732"/>
          <p:cNvCxnSpPr/>
          <p:nvPr/>
        </p:nvCxnSpPr>
        <p:spPr>
          <a:xfrm>
            <a:off x="446484" y="447261"/>
            <a:ext cx="8250900" cy="0"/>
          </a:xfrm>
          <a:prstGeom prst="straightConnector1">
            <a:avLst/>
          </a:prstGeom>
          <a:noFill/>
          <a:ln>
            <a:noFill/>
          </a:ln>
        </p:spPr>
      </p:cxnSp>
      <p:cxnSp>
        <p:nvCxnSpPr>
          <p:cNvPr id="733" name="Shape 733"/>
          <p:cNvCxnSpPr/>
          <p:nvPr/>
        </p:nvCxnSpPr>
        <p:spPr>
          <a:xfrm>
            <a:off x="446484" y="858741"/>
            <a:ext cx="8250900" cy="0"/>
          </a:xfrm>
          <a:prstGeom prst="straightConnector1">
            <a:avLst/>
          </a:prstGeom>
          <a:noFill/>
          <a:ln>
            <a:noFill/>
          </a:ln>
        </p:spPr>
      </p:cxnSp>
      <p:grpSp>
        <p:nvGrpSpPr>
          <p:cNvPr id="734" name="Shape 734"/>
          <p:cNvGrpSpPr/>
          <p:nvPr/>
        </p:nvGrpSpPr>
        <p:grpSpPr>
          <a:xfrm>
            <a:off x="973336" y="2204996"/>
            <a:ext cx="892994" cy="894391"/>
            <a:chOff x="0" y="0"/>
            <a:chExt cx="1269900" cy="1269900"/>
          </a:xfrm>
        </p:grpSpPr>
        <p:pic>
          <p:nvPicPr>
            <p:cNvPr id="735" name="Shape 735"/>
            <p:cNvPicPr preferRelativeResize="0"/>
            <p:nvPr/>
          </p:nvPicPr>
          <p:blipFill rotWithShape="1">
            <a:blip r:embed="rId2">
              <a:alphaModFix/>
            </a:blip>
            <a:srcRect b="0" l="0" r="0" t="0"/>
            <a:stretch/>
          </p:blipFill>
          <p:spPr>
            <a:xfrm>
              <a:off x="0" y="0"/>
              <a:ext cx="1269900" cy="1269900"/>
            </a:xfrm>
            <a:prstGeom prst="rect">
              <a:avLst/>
            </a:prstGeom>
            <a:noFill/>
            <a:ln>
              <a:noFill/>
            </a:ln>
          </p:spPr>
        </p:pic>
        <p:sp>
          <p:nvSpPr>
            <p:cNvPr id="736" name="Shape 736"/>
            <p:cNvSpPr/>
            <p:nvPr/>
          </p:nvSpPr>
          <p:spPr>
            <a:xfrm>
              <a:off x="88900" y="543559"/>
              <a:ext cx="1079400" cy="233700"/>
            </a:xfrm>
            <a:prstGeom prst="rect">
              <a:avLst/>
            </a:prstGeom>
            <a:noFill/>
            <a:ln>
              <a:noFill/>
            </a:ln>
          </p:spPr>
          <p:txBody>
            <a:bodyPr anchorCtr="0" anchor="ctr" bIns="0" lIns="0" spcFirstLastPara="1" rIns="0" wrap="square" tIns="0">
              <a:noAutofit/>
            </a:bodyPr>
            <a:lstStyle/>
            <a:p>
              <a:pPr indent="0" lvl="0" marL="0" marR="0" rtl="0" algn="ctr">
                <a:lnSpc>
                  <a:spcPct val="75000"/>
                </a:lnSpc>
                <a:spcBef>
                  <a:spcPts val="0"/>
                </a:spcBef>
                <a:spcAft>
                  <a:spcPts val="0"/>
                </a:spcAft>
                <a:buNone/>
              </a:pPr>
              <a:r>
                <a:rPr b="1" i="0" lang="en" sz="1300" u="none" cap="none" strike="noStrike">
                  <a:solidFill>
                    <a:srgbClr val="FFFFFF"/>
                  </a:solidFill>
                  <a:latin typeface="Arial"/>
                  <a:ea typeface="Arial"/>
                  <a:cs typeface="Arial"/>
                  <a:sym typeface="Arial"/>
                </a:rPr>
                <a:t>EXERCISE</a:t>
              </a:r>
              <a:endParaRPr sz="1000"/>
            </a:p>
          </p:txBody>
        </p:sp>
      </p:grpSp>
      <p:cxnSp>
        <p:nvCxnSpPr>
          <p:cNvPr id="737" name="Shape 737"/>
          <p:cNvCxnSpPr/>
          <p:nvPr/>
        </p:nvCxnSpPr>
        <p:spPr>
          <a:xfrm rot="10800000">
            <a:off x="2268141" y="1270401"/>
            <a:ext cx="0" cy="3120600"/>
          </a:xfrm>
          <a:prstGeom prst="straightConnector1">
            <a:avLst/>
          </a:prstGeom>
          <a:noFill/>
          <a:ln cap="flat" cmpd="sng" w="12700">
            <a:solidFill>
              <a:srgbClr val="EAEAEA"/>
            </a:solidFill>
            <a:prstDash val="solid"/>
            <a:miter lim="8000"/>
            <a:headEnd len="sm" w="sm" type="none"/>
            <a:tailEnd len="sm" w="sm" type="none"/>
          </a:ln>
        </p:spPr>
      </p:cxn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se Study" showMasterSp="0">
  <p:cSld name="Case Study 2">
    <p:spTree>
      <p:nvGrpSpPr>
        <p:cNvPr id="738" name="Shape 738"/>
        <p:cNvGrpSpPr/>
        <p:nvPr/>
      </p:nvGrpSpPr>
      <p:grpSpPr>
        <a:xfrm>
          <a:off x="0" y="0"/>
          <a:ext cx="0" cy="0"/>
          <a:chOff x="0" y="0"/>
          <a:chExt cx="0" cy="0"/>
        </a:xfrm>
      </p:grpSpPr>
      <p:cxnSp>
        <p:nvCxnSpPr>
          <p:cNvPr id="739" name="Shape 739"/>
          <p:cNvCxnSpPr/>
          <p:nvPr/>
        </p:nvCxnSpPr>
        <p:spPr>
          <a:xfrm>
            <a:off x="446484" y="447261"/>
            <a:ext cx="8250900" cy="0"/>
          </a:xfrm>
          <a:prstGeom prst="straightConnector1">
            <a:avLst/>
          </a:prstGeom>
          <a:noFill/>
          <a:ln>
            <a:noFill/>
          </a:ln>
        </p:spPr>
      </p:cxnSp>
      <p:cxnSp>
        <p:nvCxnSpPr>
          <p:cNvPr id="740" name="Shape 740"/>
          <p:cNvCxnSpPr/>
          <p:nvPr/>
        </p:nvCxnSpPr>
        <p:spPr>
          <a:xfrm>
            <a:off x="446484" y="858741"/>
            <a:ext cx="8250900" cy="0"/>
          </a:xfrm>
          <a:prstGeom prst="straightConnector1">
            <a:avLst/>
          </a:prstGeom>
          <a:noFill/>
          <a:ln>
            <a:noFill/>
          </a:ln>
        </p:spPr>
      </p:cxnSp>
      <p:cxnSp>
        <p:nvCxnSpPr>
          <p:cNvPr id="741" name="Shape 741"/>
          <p:cNvCxnSpPr/>
          <p:nvPr/>
        </p:nvCxnSpPr>
        <p:spPr>
          <a:xfrm flipH="1" rot="10800000">
            <a:off x="6063258" y="1958703"/>
            <a:ext cx="2626200" cy="300"/>
          </a:xfrm>
          <a:prstGeom prst="straightConnector1">
            <a:avLst/>
          </a:prstGeom>
          <a:noFill/>
          <a:ln>
            <a:noFill/>
          </a:ln>
        </p:spPr>
      </p:cxnSp>
      <p:cxnSp>
        <p:nvCxnSpPr>
          <p:cNvPr id="742" name="Shape 742"/>
          <p:cNvCxnSpPr/>
          <p:nvPr/>
        </p:nvCxnSpPr>
        <p:spPr>
          <a:xfrm flipH="1" rot="10800000">
            <a:off x="446484" y="1958703"/>
            <a:ext cx="5444100" cy="300"/>
          </a:xfrm>
          <a:prstGeom prst="straightConnector1">
            <a:avLst/>
          </a:prstGeom>
          <a:noFill/>
          <a:ln>
            <a:noFill/>
          </a:ln>
        </p:spPr>
      </p:cxnSp>
      <p:sp>
        <p:nvSpPr>
          <p:cNvPr id="743" name="Shape 743"/>
          <p:cNvSpPr/>
          <p:nvPr/>
        </p:nvSpPr>
        <p:spPr>
          <a:xfrm>
            <a:off x="446484" y="1681701"/>
            <a:ext cx="2625300" cy="1791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i="0" lang="en" sz="1400" u="none" cap="none" strike="noStrike">
                <a:solidFill>
                  <a:srgbClr val="000000"/>
                </a:solidFill>
                <a:latin typeface="Arial"/>
                <a:ea typeface="Arial"/>
                <a:cs typeface="Arial"/>
                <a:sym typeface="Arial"/>
              </a:rPr>
              <a:t>SUMMARY</a:t>
            </a:r>
            <a:endParaRPr sz="1000"/>
          </a:p>
        </p:txBody>
      </p:sp>
      <p:sp>
        <p:nvSpPr>
          <p:cNvPr id="744" name="Shape 744"/>
          <p:cNvSpPr/>
          <p:nvPr/>
        </p:nvSpPr>
        <p:spPr>
          <a:xfrm>
            <a:off x="6072188" y="1681701"/>
            <a:ext cx="2625300" cy="1791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i="0" lang="en" sz="1400" u="none" cap="none" strike="noStrike">
                <a:solidFill>
                  <a:srgbClr val="000000"/>
                </a:solidFill>
                <a:latin typeface="Arial"/>
                <a:ea typeface="Arial"/>
                <a:cs typeface="Arial"/>
                <a:sym typeface="Arial"/>
              </a:rPr>
              <a:t>KEY CHALLENGE / QUESTION</a:t>
            </a:r>
            <a:endParaRPr sz="1000"/>
          </a:p>
        </p:txBody>
      </p:sp>
      <p:sp>
        <p:nvSpPr>
          <p:cNvPr id="745" name="Shape 745"/>
          <p:cNvSpPr txBox="1"/>
          <p:nvPr>
            <p:ph idx="12" type="sldNum"/>
          </p:nvPr>
        </p:nvSpPr>
        <p:spPr>
          <a:xfrm>
            <a:off x="8447484" y="520611"/>
            <a:ext cx="243300" cy="300600"/>
          </a:xfrm>
          <a:prstGeom prst="rect">
            <a:avLst/>
          </a:prstGeom>
          <a:noFill/>
          <a:ln>
            <a:noFill/>
          </a:ln>
        </p:spPr>
        <p:txBody>
          <a:bodyPr anchorCtr="0" anchor="ctr" bIns="64325" lIns="64325" spcFirstLastPara="1" rIns="64325" wrap="square" tIns="64325">
            <a:noAutofit/>
          </a:bodyPr>
          <a:lstStyle>
            <a:lvl1pPr indent="0" lvl="0" marL="0" marR="0" rtl="0" algn="l">
              <a:lnSpc>
                <a:spcPct val="100000"/>
              </a:lnSpc>
              <a:buNone/>
              <a:defRPr sz="1000"/>
            </a:lvl1pPr>
            <a:lvl2pPr indent="0" lvl="1" marL="0" marR="0" rtl="0" algn="l">
              <a:lnSpc>
                <a:spcPct val="100000"/>
              </a:lnSpc>
              <a:buNone/>
              <a:defRPr sz="1000"/>
            </a:lvl2pPr>
            <a:lvl3pPr indent="0" lvl="2" marL="0" marR="0" rtl="0" algn="l">
              <a:lnSpc>
                <a:spcPct val="100000"/>
              </a:lnSpc>
              <a:buNone/>
              <a:defRPr sz="1000"/>
            </a:lvl3pPr>
            <a:lvl4pPr indent="0" lvl="3" marL="0" marR="0" rtl="0" algn="l">
              <a:lnSpc>
                <a:spcPct val="100000"/>
              </a:lnSpc>
              <a:buNone/>
              <a:defRPr sz="1000"/>
            </a:lvl4pPr>
            <a:lvl5pPr indent="0" lvl="4" marL="0" marR="0" rtl="0" algn="l">
              <a:lnSpc>
                <a:spcPct val="100000"/>
              </a:lnSpc>
              <a:buNone/>
              <a:defRPr sz="1000"/>
            </a:lvl5pPr>
            <a:lvl6pPr indent="0" lvl="5" marL="0" marR="0" rtl="0" algn="l">
              <a:lnSpc>
                <a:spcPct val="100000"/>
              </a:lnSpc>
              <a:buNone/>
              <a:defRPr sz="1000"/>
            </a:lvl6pPr>
            <a:lvl7pPr indent="0" lvl="6" marL="0" marR="0" rtl="0" algn="l">
              <a:lnSpc>
                <a:spcPct val="100000"/>
              </a:lnSpc>
              <a:buNone/>
              <a:defRPr sz="1000"/>
            </a:lvl7pPr>
            <a:lvl8pPr indent="0" lvl="7" marL="0" marR="0" rtl="0" algn="l">
              <a:lnSpc>
                <a:spcPct val="100000"/>
              </a:lnSpc>
              <a:buNone/>
              <a:defRPr sz="1000"/>
            </a:lvl8pPr>
            <a:lvl9pPr indent="0" lvl="8" marL="0" marR="0" rtl="0" algn="l">
              <a:lnSpc>
                <a:spcPct val="100000"/>
              </a:lnSpc>
              <a:buNone/>
              <a:defRPr sz="1000"/>
            </a:lvl9pPr>
          </a:lstStyle>
          <a:p>
            <a:pPr indent="-63500" lvl="0" marL="0">
              <a:spcBef>
                <a:spcPts val="0"/>
              </a:spcBef>
              <a:spcAft>
                <a:spcPts val="0"/>
              </a:spcAft>
              <a:buSzPts val="1000"/>
              <a:buChar char="●"/>
            </a:pPr>
            <a:r>
              <a:t/>
            </a:r>
            <a:endParaRPr/>
          </a:p>
          <a:p>
            <a:pPr indent="101600" lvl="1" marL="0">
              <a:spcBef>
                <a:spcPts val="0"/>
              </a:spcBef>
              <a:spcAft>
                <a:spcPts val="0"/>
              </a:spcAft>
              <a:buSzPts val="1000"/>
              <a:buChar char="○"/>
            </a:pPr>
            <a:r>
              <a:t/>
            </a:r>
            <a:endParaRPr/>
          </a:p>
          <a:p>
            <a:pPr indent="254000" lvl="2" marL="0">
              <a:spcBef>
                <a:spcPts val="0"/>
              </a:spcBef>
              <a:spcAft>
                <a:spcPts val="0"/>
              </a:spcAft>
              <a:buSzPts val="1000"/>
              <a:buChar char="■"/>
            </a:pPr>
            <a:r>
              <a:t/>
            </a:r>
            <a:endParaRPr/>
          </a:p>
          <a:p>
            <a:pPr indent="419100" lvl="3" marL="0">
              <a:spcBef>
                <a:spcPts val="0"/>
              </a:spcBef>
              <a:spcAft>
                <a:spcPts val="0"/>
              </a:spcAft>
              <a:buSzPts val="1000"/>
              <a:buChar char="●"/>
            </a:pPr>
            <a:r>
              <a:t/>
            </a:r>
            <a:endParaRPr/>
          </a:p>
          <a:p>
            <a:pPr indent="584200" lvl="4" marL="0">
              <a:spcBef>
                <a:spcPts val="0"/>
              </a:spcBef>
              <a:spcAft>
                <a:spcPts val="0"/>
              </a:spcAft>
              <a:buSzPts val="1000"/>
              <a:buChar char="○"/>
            </a:pPr>
            <a:r>
              <a:t/>
            </a:r>
            <a:endParaRPr/>
          </a:p>
          <a:p>
            <a:pPr indent="749300" lvl="5" marL="0">
              <a:spcBef>
                <a:spcPts val="0"/>
              </a:spcBef>
              <a:spcAft>
                <a:spcPts val="0"/>
              </a:spcAft>
              <a:buSzPts val="1000"/>
              <a:buChar char="■"/>
            </a:pPr>
            <a:r>
              <a:t/>
            </a:r>
            <a:endParaRPr/>
          </a:p>
          <a:p>
            <a:pPr indent="901700" lvl="6" marL="0">
              <a:spcBef>
                <a:spcPts val="0"/>
              </a:spcBef>
              <a:spcAft>
                <a:spcPts val="0"/>
              </a:spcAft>
              <a:buSzPts val="1000"/>
              <a:buChar char="●"/>
            </a:pPr>
            <a:r>
              <a:t/>
            </a:r>
            <a:endParaRPr/>
          </a:p>
          <a:p>
            <a:pPr indent="1066800" lvl="7" marL="0">
              <a:spcBef>
                <a:spcPts val="0"/>
              </a:spcBef>
              <a:spcAft>
                <a:spcPts val="0"/>
              </a:spcAft>
              <a:buSzPts val="1000"/>
              <a:buChar char="○"/>
            </a:pPr>
            <a:r>
              <a:t/>
            </a:r>
            <a:endParaRPr/>
          </a:p>
          <a:p>
            <a:pPr indent="1231900" lvl="8" marL="0">
              <a:spcBef>
                <a:spcPts val="0"/>
              </a:spcBef>
              <a:spcAft>
                <a:spcPts val="0"/>
              </a:spcAft>
              <a:buSzPts val="1000"/>
              <a:buChar char="■"/>
            </a:pPr>
            <a:r>
              <a:t/>
            </a:r>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Full Page Image">
  <p:cSld name="Content: Full Page Image 2">
    <p:spTree>
      <p:nvGrpSpPr>
        <p:cNvPr id="746" name="Shape 746"/>
        <p:cNvGrpSpPr/>
        <p:nvPr/>
      </p:nvGrpSpPr>
      <p:grpSpPr>
        <a:xfrm>
          <a:off x="0" y="0"/>
          <a:ext cx="0" cy="0"/>
          <a:chOff x="0" y="0"/>
          <a:chExt cx="0" cy="0"/>
        </a:xfrm>
      </p:grpSpPr>
      <p:sp>
        <p:nvSpPr>
          <p:cNvPr id="747" name="Shape 747"/>
          <p:cNvSpPr txBox="1"/>
          <p:nvPr>
            <p:ph idx="1" type="body"/>
          </p:nvPr>
        </p:nvSpPr>
        <p:spPr>
          <a:xfrm>
            <a:off x="223242" y="223630"/>
            <a:ext cx="8697600" cy="4696200"/>
          </a:xfrm>
          <a:prstGeom prst="rect">
            <a:avLst/>
          </a:prstGeom>
          <a:noFill/>
          <a:ln>
            <a:noFill/>
          </a:ln>
        </p:spPr>
        <p:txBody>
          <a:bodyPr anchorCtr="0" anchor="ctr" bIns="64325" lIns="64325" spcFirstLastPara="1" rIns="64325" wrap="square" tIns="64325"/>
          <a:lstStyle>
            <a:lvl1pPr indent="-292100" lvl="0" marL="457200" rtl="0">
              <a:lnSpc>
                <a:spcPct val="100000"/>
              </a:lnSpc>
              <a:spcBef>
                <a:spcPts val="700"/>
              </a:spcBef>
              <a:spcAft>
                <a:spcPts val="0"/>
              </a:spcAft>
              <a:buSzPts val="1000"/>
              <a:buChar char="●"/>
              <a:defRPr/>
            </a:lvl1pPr>
            <a:lvl2pPr indent="-292100" lvl="1" marL="914400" rtl="0">
              <a:lnSpc>
                <a:spcPct val="100000"/>
              </a:lnSpc>
              <a:spcBef>
                <a:spcPts val="700"/>
              </a:spcBef>
              <a:spcAft>
                <a:spcPts val="0"/>
              </a:spcAft>
              <a:buSzPts val="1000"/>
              <a:buChar char="‣"/>
              <a:defRPr/>
            </a:lvl2pPr>
            <a:lvl3pPr indent="-292100" lvl="2" marL="1371600" rtl="0">
              <a:lnSpc>
                <a:spcPct val="100000"/>
              </a:lnSpc>
              <a:spcBef>
                <a:spcPts val="700"/>
              </a:spcBef>
              <a:spcAft>
                <a:spcPts val="0"/>
              </a:spcAft>
              <a:buSzPts val="1000"/>
              <a:buChar char="‣"/>
              <a:defRPr/>
            </a:lvl3pPr>
            <a:lvl4pPr indent="-292100" lvl="3" marL="1828800" rtl="0">
              <a:lnSpc>
                <a:spcPct val="100000"/>
              </a:lnSpc>
              <a:spcBef>
                <a:spcPts val="700"/>
              </a:spcBef>
              <a:spcAft>
                <a:spcPts val="0"/>
              </a:spcAft>
              <a:buSzPts val="1000"/>
              <a:buChar char="‣"/>
              <a:defRPr/>
            </a:lvl4pPr>
            <a:lvl5pPr indent="-292100" lvl="4" marL="2286000" rtl="0">
              <a:lnSpc>
                <a:spcPct val="100000"/>
              </a:lnSpc>
              <a:spcBef>
                <a:spcPts val="700"/>
              </a:spcBef>
              <a:spcAft>
                <a:spcPts val="0"/>
              </a:spcAft>
              <a:buSzPts val="1000"/>
              <a:buChar char="‣"/>
              <a:defRPr/>
            </a:lvl5pPr>
            <a:lvl6pPr indent="-292100" lvl="5" marL="2743200" rtl="0">
              <a:lnSpc>
                <a:spcPct val="100000"/>
              </a:lnSpc>
              <a:spcBef>
                <a:spcPts val="700"/>
              </a:spcBef>
              <a:spcAft>
                <a:spcPts val="0"/>
              </a:spcAft>
              <a:buSzPts val="1000"/>
              <a:buChar char="•"/>
              <a:defRPr/>
            </a:lvl6pPr>
            <a:lvl7pPr indent="-292100" lvl="6" marL="3200400" rtl="0">
              <a:lnSpc>
                <a:spcPct val="100000"/>
              </a:lnSpc>
              <a:spcBef>
                <a:spcPts val="700"/>
              </a:spcBef>
              <a:spcAft>
                <a:spcPts val="0"/>
              </a:spcAft>
              <a:buSzPts val="1000"/>
              <a:buChar char="•"/>
              <a:defRPr/>
            </a:lvl7pPr>
            <a:lvl8pPr indent="-292100" lvl="7" marL="3657600" rtl="0">
              <a:lnSpc>
                <a:spcPct val="100000"/>
              </a:lnSpc>
              <a:spcBef>
                <a:spcPts val="700"/>
              </a:spcBef>
              <a:spcAft>
                <a:spcPts val="0"/>
              </a:spcAft>
              <a:buSzPts val="1000"/>
              <a:buChar char="•"/>
              <a:defRPr/>
            </a:lvl8pPr>
            <a:lvl9pPr indent="-292100" lvl="8" marL="4114800" rtl="0">
              <a:lnSpc>
                <a:spcPct val="100000"/>
              </a:lnSpc>
              <a:spcBef>
                <a:spcPts val="700"/>
              </a:spcBef>
              <a:spcAft>
                <a:spcPts val="0"/>
              </a:spcAft>
              <a:buSzPts val="1000"/>
              <a:buChar char="•"/>
              <a:defRPr/>
            </a:lvl9pPr>
          </a:lstStyle>
          <a:p/>
        </p:txBody>
      </p:sp>
      <p:sp>
        <p:nvSpPr>
          <p:cNvPr id="748" name="Shape 748"/>
          <p:cNvSpPr txBox="1"/>
          <p:nvPr>
            <p:ph type="title"/>
          </p:nvPr>
        </p:nvSpPr>
        <p:spPr>
          <a:xfrm>
            <a:off x="446484" y="1037645"/>
            <a:ext cx="8250900" cy="1055400"/>
          </a:xfrm>
          <a:prstGeom prst="rect">
            <a:avLst/>
          </a:prstGeom>
          <a:noFill/>
          <a:ln>
            <a:noFill/>
          </a:ln>
        </p:spPr>
        <p:txBody>
          <a:bodyPr anchorCtr="0" anchor="t" bIns="64325" lIns="64325" spcFirstLastPara="1" rIns="64325" wrap="square" tIns="64325"/>
          <a:lstStyle>
            <a:lvl1pPr lvl="0" rtl="0">
              <a:lnSpc>
                <a:spcPct val="92592"/>
              </a:lnSpc>
              <a:spcBef>
                <a:spcPts val="0"/>
              </a:spcBef>
              <a:spcAft>
                <a:spcPts val="0"/>
              </a:spcAft>
              <a:buSzPts val="1000"/>
              <a:buChar char="●"/>
              <a:defRPr/>
            </a:lvl1pPr>
            <a:lvl2pPr indent="101600" lvl="1" rtl="0">
              <a:lnSpc>
                <a:spcPct val="92592"/>
              </a:lnSpc>
              <a:spcBef>
                <a:spcPts val="0"/>
              </a:spcBef>
              <a:spcAft>
                <a:spcPts val="0"/>
              </a:spcAft>
              <a:buSzPts val="1000"/>
              <a:buChar char="○"/>
              <a:defRPr/>
            </a:lvl2pPr>
            <a:lvl3pPr indent="254000" lvl="2" rtl="0">
              <a:lnSpc>
                <a:spcPct val="92592"/>
              </a:lnSpc>
              <a:spcBef>
                <a:spcPts val="0"/>
              </a:spcBef>
              <a:spcAft>
                <a:spcPts val="0"/>
              </a:spcAft>
              <a:buSzPts val="1000"/>
              <a:buChar char="■"/>
              <a:defRPr/>
            </a:lvl3pPr>
            <a:lvl4pPr indent="419100" lvl="3" rtl="0">
              <a:lnSpc>
                <a:spcPct val="92592"/>
              </a:lnSpc>
              <a:spcBef>
                <a:spcPts val="0"/>
              </a:spcBef>
              <a:spcAft>
                <a:spcPts val="0"/>
              </a:spcAft>
              <a:buSzPts val="1000"/>
              <a:buChar char="●"/>
              <a:defRPr/>
            </a:lvl4pPr>
            <a:lvl5pPr indent="584200" lvl="4" rtl="0">
              <a:lnSpc>
                <a:spcPct val="92592"/>
              </a:lnSpc>
              <a:spcBef>
                <a:spcPts val="0"/>
              </a:spcBef>
              <a:spcAft>
                <a:spcPts val="0"/>
              </a:spcAft>
              <a:buSzPts val="1000"/>
              <a:buChar char="○"/>
              <a:defRPr/>
            </a:lvl5pPr>
            <a:lvl6pPr indent="749300" lvl="5" rtl="0">
              <a:lnSpc>
                <a:spcPct val="92592"/>
              </a:lnSpc>
              <a:spcBef>
                <a:spcPts val="0"/>
              </a:spcBef>
              <a:spcAft>
                <a:spcPts val="0"/>
              </a:spcAft>
              <a:buSzPts val="1000"/>
              <a:buChar char="■"/>
              <a:defRPr/>
            </a:lvl6pPr>
            <a:lvl7pPr indent="901700" lvl="6" rtl="0">
              <a:lnSpc>
                <a:spcPct val="92592"/>
              </a:lnSpc>
              <a:spcBef>
                <a:spcPts val="0"/>
              </a:spcBef>
              <a:spcAft>
                <a:spcPts val="0"/>
              </a:spcAft>
              <a:buSzPts val="1000"/>
              <a:buChar char="●"/>
              <a:defRPr/>
            </a:lvl7pPr>
            <a:lvl8pPr indent="1066800" lvl="7" rtl="0">
              <a:lnSpc>
                <a:spcPct val="92592"/>
              </a:lnSpc>
              <a:spcBef>
                <a:spcPts val="0"/>
              </a:spcBef>
              <a:spcAft>
                <a:spcPts val="0"/>
              </a:spcAft>
              <a:buSzPts val="1000"/>
              <a:buChar char="○"/>
              <a:defRPr/>
            </a:lvl8pPr>
            <a:lvl9pPr indent="1231900" lvl="8" rtl="0">
              <a:lnSpc>
                <a:spcPct val="92592"/>
              </a:lnSpc>
              <a:spcBef>
                <a:spcPts val="0"/>
              </a:spcBef>
              <a:spcAft>
                <a:spcPts val="0"/>
              </a:spcAft>
              <a:buSzPts val="1000"/>
              <a:buChar char="■"/>
              <a:defRPr/>
            </a:lvl9pPr>
          </a:lstStyle>
          <a:p/>
        </p:txBody>
      </p:sp>
      <p:sp>
        <p:nvSpPr>
          <p:cNvPr id="749" name="Shape 749"/>
          <p:cNvSpPr txBox="1"/>
          <p:nvPr>
            <p:ph idx="12" type="sldNum"/>
          </p:nvPr>
        </p:nvSpPr>
        <p:spPr>
          <a:xfrm>
            <a:off x="8447484" y="520611"/>
            <a:ext cx="254700" cy="300600"/>
          </a:xfrm>
          <a:prstGeom prst="rect">
            <a:avLst/>
          </a:prstGeom>
          <a:noFill/>
          <a:ln>
            <a:noFill/>
          </a:ln>
        </p:spPr>
        <p:txBody>
          <a:bodyPr anchorCtr="0" anchor="ctr" bIns="64325" lIns="64325" spcFirstLastPara="1" rIns="64325" wrap="square" tIns="64325">
            <a:noAutofit/>
          </a:bodyPr>
          <a:lstStyle>
            <a:lvl1pPr indent="0" lvl="0" marL="0" marR="0" rtl="0" algn="l">
              <a:lnSpc>
                <a:spcPct val="100000"/>
              </a:lnSpc>
              <a:buNone/>
              <a:defRPr sz="1000"/>
            </a:lvl1pPr>
            <a:lvl2pPr indent="0" lvl="1" marL="0" marR="0" rtl="0" algn="l">
              <a:lnSpc>
                <a:spcPct val="100000"/>
              </a:lnSpc>
              <a:buNone/>
              <a:defRPr sz="1000"/>
            </a:lvl2pPr>
            <a:lvl3pPr indent="0" lvl="2" marL="0" marR="0" rtl="0" algn="l">
              <a:lnSpc>
                <a:spcPct val="100000"/>
              </a:lnSpc>
              <a:buNone/>
              <a:defRPr sz="1000"/>
            </a:lvl3pPr>
            <a:lvl4pPr indent="0" lvl="3" marL="0" marR="0" rtl="0" algn="l">
              <a:lnSpc>
                <a:spcPct val="100000"/>
              </a:lnSpc>
              <a:buNone/>
              <a:defRPr sz="1000"/>
            </a:lvl4pPr>
            <a:lvl5pPr indent="0" lvl="4" marL="0" marR="0" rtl="0" algn="l">
              <a:lnSpc>
                <a:spcPct val="100000"/>
              </a:lnSpc>
              <a:buNone/>
              <a:defRPr sz="1000"/>
            </a:lvl5pPr>
            <a:lvl6pPr indent="0" lvl="5" marL="0" marR="0" rtl="0" algn="l">
              <a:lnSpc>
                <a:spcPct val="100000"/>
              </a:lnSpc>
              <a:buNone/>
              <a:defRPr sz="1000"/>
            </a:lvl6pPr>
            <a:lvl7pPr indent="0" lvl="6" marL="0" marR="0" rtl="0" algn="l">
              <a:lnSpc>
                <a:spcPct val="100000"/>
              </a:lnSpc>
              <a:buNone/>
              <a:defRPr sz="1000"/>
            </a:lvl7pPr>
            <a:lvl8pPr indent="0" lvl="7" marL="0" marR="0" rtl="0" algn="l">
              <a:lnSpc>
                <a:spcPct val="100000"/>
              </a:lnSpc>
              <a:buNone/>
              <a:defRPr sz="1000"/>
            </a:lvl8pPr>
            <a:lvl9pPr indent="0" lvl="8" marL="0" marR="0" rtl="0" algn="l">
              <a:lnSpc>
                <a:spcPct val="100000"/>
              </a:lnSpc>
              <a:buNone/>
              <a:defRPr sz="1000"/>
            </a:lvl9pPr>
          </a:lstStyle>
          <a:p>
            <a:pPr indent="-63500" lvl="0" marL="0">
              <a:spcBef>
                <a:spcPts val="0"/>
              </a:spcBef>
              <a:spcAft>
                <a:spcPts val="0"/>
              </a:spcAft>
              <a:buSzPts val="1000"/>
              <a:buChar char="●"/>
            </a:pPr>
            <a:r>
              <a:t/>
            </a:r>
            <a:endParaRPr/>
          </a:p>
          <a:p>
            <a:pPr indent="101600" lvl="1" marL="0">
              <a:spcBef>
                <a:spcPts val="0"/>
              </a:spcBef>
              <a:spcAft>
                <a:spcPts val="0"/>
              </a:spcAft>
              <a:buSzPts val="1000"/>
              <a:buChar char="○"/>
            </a:pPr>
            <a:r>
              <a:t/>
            </a:r>
            <a:endParaRPr/>
          </a:p>
          <a:p>
            <a:pPr indent="254000" lvl="2" marL="0">
              <a:spcBef>
                <a:spcPts val="0"/>
              </a:spcBef>
              <a:spcAft>
                <a:spcPts val="0"/>
              </a:spcAft>
              <a:buSzPts val="1000"/>
              <a:buChar char="■"/>
            </a:pPr>
            <a:r>
              <a:t/>
            </a:r>
            <a:endParaRPr/>
          </a:p>
          <a:p>
            <a:pPr indent="419100" lvl="3" marL="0">
              <a:spcBef>
                <a:spcPts val="0"/>
              </a:spcBef>
              <a:spcAft>
                <a:spcPts val="0"/>
              </a:spcAft>
              <a:buSzPts val="1000"/>
              <a:buChar char="●"/>
            </a:pPr>
            <a:r>
              <a:t/>
            </a:r>
            <a:endParaRPr/>
          </a:p>
          <a:p>
            <a:pPr indent="584200" lvl="4" marL="0">
              <a:spcBef>
                <a:spcPts val="0"/>
              </a:spcBef>
              <a:spcAft>
                <a:spcPts val="0"/>
              </a:spcAft>
              <a:buSzPts val="1000"/>
              <a:buChar char="○"/>
            </a:pPr>
            <a:r>
              <a:t/>
            </a:r>
            <a:endParaRPr/>
          </a:p>
          <a:p>
            <a:pPr indent="749300" lvl="5" marL="0">
              <a:spcBef>
                <a:spcPts val="0"/>
              </a:spcBef>
              <a:spcAft>
                <a:spcPts val="0"/>
              </a:spcAft>
              <a:buSzPts val="1000"/>
              <a:buChar char="■"/>
            </a:pPr>
            <a:r>
              <a:t/>
            </a:r>
            <a:endParaRPr/>
          </a:p>
          <a:p>
            <a:pPr indent="901700" lvl="6" marL="0">
              <a:spcBef>
                <a:spcPts val="0"/>
              </a:spcBef>
              <a:spcAft>
                <a:spcPts val="0"/>
              </a:spcAft>
              <a:buSzPts val="1000"/>
              <a:buChar char="●"/>
            </a:pPr>
            <a:r>
              <a:t/>
            </a:r>
            <a:endParaRPr/>
          </a:p>
          <a:p>
            <a:pPr indent="1066800" lvl="7" marL="0">
              <a:spcBef>
                <a:spcPts val="0"/>
              </a:spcBef>
              <a:spcAft>
                <a:spcPts val="0"/>
              </a:spcAft>
              <a:buSzPts val="1000"/>
              <a:buChar char="○"/>
            </a:pPr>
            <a:r>
              <a:t/>
            </a:r>
            <a:endParaRPr/>
          </a:p>
          <a:p>
            <a:pPr indent="1231900" lvl="8" marL="0">
              <a:spcBef>
                <a:spcPts val="0"/>
              </a:spcBef>
              <a:spcAft>
                <a:spcPts val="0"/>
              </a:spcAft>
              <a:buSzPts val="1000"/>
              <a:buChar char="■"/>
            </a:pPr>
            <a:r>
              <a:t/>
            </a:r>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IMAC" showMasterSp="0">
  <p:cSld name="Content: IMAC 2">
    <p:spTree>
      <p:nvGrpSpPr>
        <p:cNvPr id="750" name="Shape 750"/>
        <p:cNvGrpSpPr/>
        <p:nvPr/>
      </p:nvGrpSpPr>
      <p:grpSpPr>
        <a:xfrm>
          <a:off x="0" y="0"/>
          <a:ext cx="0" cy="0"/>
          <a:chOff x="0" y="0"/>
          <a:chExt cx="0" cy="0"/>
        </a:xfrm>
      </p:grpSpPr>
      <p:pic>
        <p:nvPicPr>
          <p:cNvPr id="751" name="Shape 751"/>
          <p:cNvPicPr preferRelativeResize="0"/>
          <p:nvPr/>
        </p:nvPicPr>
        <p:blipFill rotWithShape="1">
          <a:blip r:embed="rId2">
            <a:alphaModFix/>
          </a:blip>
          <a:srcRect b="0" l="0" r="0" t="0"/>
          <a:stretch/>
        </p:blipFill>
        <p:spPr>
          <a:xfrm>
            <a:off x="2330648" y="1095492"/>
            <a:ext cx="4473000" cy="3631800"/>
          </a:xfrm>
          <a:prstGeom prst="rect">
            <a:avLst/>
          </a:prstGeom>
          <a:noFill/>
          <a:ln>
            <a:noFill/>
          </a:ln>
        </p:spPr>
      </p:pic>
      <p:cxnSp>
        <p:nvCxnSpPr>
          <p:cNvPr id="752" name="Shape 752"/>
          <p:cNvCxnSpPr/>
          <p:nvPr/>
        </p:nvCxnSpPr>
        <p:spPr>
          <a:xfrm>
            <a:off x="446484" y="447261"/>
            <a:ext cx="8250900" cy="0"/>
          </a:xfrm>
          <a:prstGeom prst="straightConnector1">
            <a:avLst/>
          </a:prstGeom>
          <a:noFill/>
          <a:ln>
            <a:noFill/>
          </a:ln>
        </p:spPr>
      </p:cxnSp>
      <p:cxnSp>
        <p:nvCxnSpPr>
          <p:cNvPr id="753" name="Shape 753"/>
          <p:cNvCxnSpPr/>
          <p:nvPr/>
        </p:nvCxnSpPr>
        <p:spPr>
          <a:xfrm>
            <a:off x="446484" y="858741"/>
            <a:ext cx="8250900" cy="0"/>
          </a:xfrm>
          <a:prstGeom prst="straightConnector1">
            <a:avLst/>
          </a:prstGeom>
          <a:noFill/>
          <a:ln>
            <a:noFill/>
          </a:ln>
        </p:spPr>
      </p:cxnSp>
      <p:sp>
        <p:nvSpPr>
          <p:cNvPr id="754" name="Shape 754"/>
          <p:cNvSpPr txBox="1"/>
          <p:nvPr>
            <p:ph idx="1" type="body"/>
          </p:nvPr>
        </p:nvSpPr>
        <p:spPr>
          <a:xfrm>
            <a:off x="2536031" y="1270221"/>
            <a:ext cx="4098900" cy="2316600"/>
          </a:xfrm>
          <a:prstGeom prst="rect">
            <a:avLst/>
          </a:prstGeom>
          <a:noFill/>
          <a:ln>
            <a:noFill/>
          </a:ln>
        </p:spPr>
        <p:txBody>
          <a:bodyPr anchorCtr="0" anchor="ctr" bIns="64325" lIns="64325" spcFirstLastPara="1" rIns="64325" wrap="square" tIns="64325"/>
          <a:lstStyle>
            <a:lvl1pPr indent="-292100" lvl="0" marL="457200" rtl="0">
              <a:lnSpc>
                <a:spcPct val="100000"/>
              </a:lnSpc>
              <a:spcBef>
                <a:spcPts val="700"/>
              </a:spcBef>
              <a:spcAft>
                <a:spcPts val="0"/>
              </a:spcAft>
              <a:buSzPts val="1000"/>
              <a:buChar char="●"/>
              <a:defRPr/>
            </a:lvl1pPr>
            <a:lvl2pPr indent="-292100" lvl="1" marL="914400" rtl="0">
              <a:lnSpc>
                <a:spcPct val="100000"/>
              </a:lnSpc>
              <a:spcBef>
                <a:spcPts val="700"/>
              </a:spcBef>
              <a:spcAft>
                <a:spcPts val="0"/>
              </a:spcAft>
              <a:buSzPts val="1000"/>
              <a:buChar char="‣"/>
              <a:defRPr/>
            </a:lvl2pPr>
            <a:lvl3pPr indent="-292100" lvl="2" marL="1371600" rtl="0">
              <a:lnSpc>
                <a:spcPct val="100000"/>
              </a:lnSpc>
              <a:spcBef>
                <a:spcPts val="700"/>
              </a:spcBef>
              <a:spcAft>
                <a:spcPts val="0"/>
              </a:spcAft>
              <a:buSzPts val="1000"/>
              <a:buChar char="‣"/>
              <a:defRPr/>
            </a:lvl3pPr>
            <a:lvl4pPr indent="-292100" lvl="3" marL="1828800" rtl="0">
              <a:lnSpc>
                <a:spcPct val="100000"/>
              </a:lnSpc>
              <a:spcBef>
                <a:spcPts val="700"/>
              </a:spcBef>
              <a:spcAft>
                <a:spcPts val="0"/>
              </a:spcAft>
              <a:buSzPts val="1000"/>
              <a:buChar char="‣"/>
              <a:defRPr/>
            </a:lvl4pPr>
            <a:lvl5pPr indent="-292100" lvl="4" marL="2286000" rtl="0">
              <a:lnSpc>
                <a:spcPct val="100000"/>
              </a:lnSpc>
              <a:spcBef>
                <a:spcPts val="700"/>
              </a:spcBef>
              <a:spcAft>
                <a:spcPts val="0"/>
              </a:spcAft>
              <a:buSzPts val="1000"/>
              <a:buChar char="‣"/>
              <a:defRPr/>
            </a:lvl5pPr>
            <a:lvl6pPr indent="-292100" lvl="5" marL="2743200" rtl="0">
              <a:lnSpc>
                <a:spcPct val="100000"/>
              </a:lnSpc>
              <a:spcBef>
                <a:spcPts val="700"/>
              </a:spcBef>
              <a:spcAft>
                <a:spcPts val="0"/>
              </a:spcAft>
              <a:buSzPts val="1000"/>
              <a:buChar char="•"/>
              <a:defRPr/>
            </a:lvl6pPr>
            <a:lvl7pPr indent="-292100" lvl="6" marL="3200400" rtl="0">
              <a:lnSpc>
                <a:spcPct val="100000"/>
              </a:lnSpc>
              <a:spcBef>
                <a:spcPts val="700"/>
              </a:spcBef>
              <a:spcAft>
                <a:spcPts val="0"/>
              </a:spcAft>
              <a:buSzPts val="1000"/>
              <a:buChar char="•"/>
              <a:defRPr/>
            </a:lvl7pPr>
            <a:lvl8pPr indent="-292100" lvl="7" marL="3657600" rtl="0">
              <a:lnSpc>
                <a:spcPct val="100000"/>
              </a:lnSpc>
              <a:spcBef>
                <a:spcPts val="700"/>
              </a:spcBef>
              <a:spcAft>
                <a:spcPts val="0"/>
              </a:spcAft>
              <a:buSzPts val="1000"/>
              <a:buChar char="•"/>
              <a:defRPr/>
            </a:lvl8pPr>
            <a:lvl9pPr indent="-292100" lvl="8" marL="4114800" rtl="0">
              <a:lnSpc>
                <a:spcPct val="100000"/>
              </a:lnSpc>
              <a:spcBef>
                <a:spcPts val="700"/>
              </a:spcBef>
              <a:spcAft>
                <a:spcPts val="0"/>
              </a:spcAft>
              <a:buSzPts val="1000"/>
              <a:buChar char="•"/>
              <a:defRPr/>
            </a:lvl9pPr>
          </a:lstStyle>
          <a:p/>
        </p:txBody>
      </p:sp>
      <p:sp>
        <p:nvSpPr>
          <p:cNvPr id="755" name="Shape 755"/>
          <p:cNvSpPr txBox="1"/>
          <p:nvPr>
            <p:ph idx="12" type="sldNum"/>
          </p:nvPr>
        </p:nvSpPr>
        <p:spPr>
          <a:xfrm>
            <a:off x="8447484" y="520611"/>
            <a:ext cx="254700" cy="300600"/>
          </a:xfrm>
          <a:prstGeom prst="rect">
            <a:avLst/>
          </a:prstGeom>
          <a:noFill/>
          <a:ln>
            <a:noFill/>
          </a:ln>
        </p:spPr>
        <p:txBody>
          <a:bodyPr anchorCtr="0" anchor="ctr" bIns="64325" lIns="64325" spcFirstLastPara="1" rIns="64325" wrap="square" tIns="64325">
            <a:noAutofit/>
          </a:bodyPr>
          <a:lstStyle>
            <a:lvl1pPr indent="0" lvl="0" marL="0" marR="0" rtl="0" algn="l">
              <a:lnSpc>
                <a:spcPct val="100000"/>
              </a:lnSpc>
              <a:buNone/>
              <a:defRPr sz="1000"/>
            </a:lvl1pPr>
            <a:lvl2pPr indent="0" lvl="1" marL="0" marR="0" rtl="0" algn="l">
              <a:lnSpc>
                <a:spcPct val="100000"/>
              </a:lnSpc>
              <a:buNone/>
              <a:defRPr sz="1000"/>
            </a:lvl2pPr>
            <a:lvl3pPr indent="0" lvl="2" marL="0" marR="0" rtl="0" algn="l">
              <a:lnSpc>
                <a:spcPct val="100000"/>
              </a:lnSpc>
              <a:buNone/>
              <a:defRPr sz="1000"/>
            </a:lvl3pPr>
            <a:lvl4pPr indent="0" lvl="3" marL="0" marR="0" rtl="0" algn="l">
              <a:lnSpc>
                <a:spcPct val="100000"/>
              </a:lnSpc>
              <a:buNone/>
              <a:defRPr sz="1000"/>
            </a:lvl4pPr>
            <a:lvl5pPr indent="0" lvl="4" marL="0" marR="0" rtl="0" algn="l">
              <a:lnSpc>
                <a:spcPct val="100000"/>
              </a:lnSpc>
              <a:buNone/>
              <a:defRPr sz="1000"/>
            </a:lvl5pPr>
            <a:lvl6pPr indent="0" lvl="5" marL="0" marR="0" rtl="0" algn="l">
              <a:lnSpc>
                <a:spcPct val="100000"/>
              </a:lnSpc>
              <a:buNone/>
              <a:defRPr sz="1000"/>
            </a:lvl6pPr>
            <a:lvl7pPr indent="0" lvl="6" marL="0" marR="0" rtl="0" algn="l">
              <a:lnSpc>
                <a:spcPct val="100000"/>
              </a:lnSpc>
              <a:buNone/>
              <a:defRPr sz="1000"/>
            </a:lvl7pPr>
            <a:lvl8pPr indent="0" lvl="7" marL="0" marR="0" rtl="0" algn="l">
              <a:lnSpc>
                <a:spcPct val="100000"/>
              </a:lnSpc>
              <a:buNone/>
              <a:defRPr sz="1000"/>
            </a:lvl8pPr>
            <a:lvl9pPr indent="0" lvl="8" marL="0" marR="0" rtl="0" algn="l">
              <a:lnSpc>
                <a:spcPct val="100000"/>
              </a:lnSpc>
              <a:buNone/>
              <a:defRPr sz="1000"/>
            </a:lvl9pPr>
          </a:lstStyle>
          <a:p>
            <a:pPr indent="-63500" lvl="0" marL="0">
              <a:spcBef>
                <a:spcPts val="0"/>
              </a:spcBef>
              <a:spcAft>
                <a:spcPts val="0"/>
              </a:spcAft>
              <a:buSzPts val="1000"/>
              <a:buChar char="●"/>
            </a:pPr>
            <a:r>
              <a:t/>
            </a:r>
            <a:endParaRPr/>
          </a:p>
          <a:p>
            <a:pPr indent="101600" lvl="1" marL="0">
              <a:spcBef>
                <a:spcPts val="0"/>
              </a:spcBef>
              <a:spcAft>
                <a:spcPts val="0"/>
              </a:spcAft>
              <a:buSzPts val="1000"/>
              <a:buChar char="○"/>
            </a:pPr>
            <a:r>
              <a:t/>
            </a:r>
            <a:endParaRPr/>
          </a:p>
          <a:p>
            <a:pPr indent="254000" lvl="2" marL="0">
              <a:spcBef>
                <a:spcPts val="0"/>
              </a:spcBef>
              <a:spcAft>
                <a:spcPts val="0"/>
              </a:spcAft>
              <a:buSzPts val="1000"/>
              <a:buChar char="■"/>
            </a:pPr>
            <a:r>
              <a:t/>
            </a:r>
            <a:endParaRPr/>
          </a:p>
          <a:p>
            <a:pPr indent="419100" lvl="3" marL="0">
              <a:spcBef>
                <a:spcPts val="0"/>
              </a:spcBef>
              <a:spcAft>
                <a:spcPts val="0"/>
              </a:spcAft>
              <a:buSzPts val="1000"/>
              <a:buChar char="●"/>
            </a:pPr>
            <a:r>
              <a:t/>
            </a:r>
            <a:endParaRPr/>
          </a:p>
          <a:p>
            <a:pPr indent="584200" lvl="4" marL="0">
              <a:spcBef>
                <a:spcPts val="0"/>
              </a:spcBef>
              <a:spcAft>
                <a:spcPts val="0"/>
              </a:spcAft>
              <a:buSzPts val="1000"/>
              <a:buChar char="○"/>
            </a:pPr>
            <a:r>
              <a:t/>
            </a:r>
            <a:endParaRPr/>
          </a:p>
          <a:p>
            <a:pPr indent="749300" lvl="5" marL="0">
              <a:spcBef>
                <a:spcPts val="0"/>
              </a:spcBef>
              <a:spcAft>
                <a:spcPts val="0"/>
              </a:spcAft>
              <a:buSzPts val="1000"/>
              <a:buChar char="■"/>
            </a:pPr>
            <a:r>
              <a:t/>
            </a:r>
            <a:endParaRPr/>
          </a:p>
          <a:p>
            <a:pPr indent="901700" lvl="6" marL="0">
              <a:spcBef>
                <a:spcPts val="0"/>
              </a:spcBef>
              <a:spcAft>
                <a:spcPts val="0"/>
              </a:spcAft>
              <a:buSzPts val="1000"/>
              <a:buChar char="●"/>
            </a:pPr>
            <a:r>
              <a:t/>
            </a:r>
            <a:endParaRPr/>
          </a:p>
          <a:p>
            <a:pPr indent="1066800" lvl="7" marL="0">
              <a:spcBef>
                <a:spcPts val="0"/>
              </a:spcBef>
              <a:spcAft>
                <a:spcPts val="0"/>
              </a:spcAft>
              <a:buSzPts val="1000"/>
              <a:buChar char="○"/>
            </a:pPr>
            <a:r>
              <a:t/>
            </a:r>
            <a:endParaRPr/>
          </a:p>
          <a:p>
            <a:pPr indent="1231900" lvl="8" marL="0">
              <a:spcBef>
                <a:spcPts val="0"/>
              </a:spcBef>
              <a:spcAft>
                <a:spcPts val="0"/>
              </a:spcAft>
              <a:buSzPts val="1000"/>
              <a:buChar char="■"/>
            </a:pPr>
            <a:r>
              <a:t/>
            </a:r>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MAC Book Pro" showMasterSp="0">
  <p:cSld name="Content: MAC Book Pro 2">
    <p:spTree>
      <p:nvGrpSpPr>
        <p:cNvPr id="756" name="Shape 756"/>
        <p:cNvGrpSpPr/>
        <p:nvPr/>
      </p:nvGrpSpPr>
      <p:grpSpPr>
        <a:xfrm>
          <a:off x="0" y="0"/>
          <a:ext cx="0" cy="0"/>
          <a:chOff x="0" y="0"/>
          <a:chExt cx="0" cy="0"/>
        </a:xfrm>
      </p:grpSpPr>
      <p:pic>
        <p:nvPicPr>
          <p:cNvPr id="757" name="Shape 757"/>
          <p:cNvPicPr preferRelativeResize="0"/>
          <p:nvPr/>
        </p:nvPicPr>
        <p:blipFill rotWithShape="1">
          <a:blip r:embed="rId2">
            <a:alphaModFix/>
          </a:blip>
          <a:srcRect b="0" l="0" r="0" t="0"/>
          <a:stretch/>
        </p:blipFill>
        <p:spPr>
          <a:xfrm>
            <a:off x="1965089" y="1096068"/>
            <a:ext cx="5152800" cy="3612000"/>
          </a:xfrm>
          <a:prstGeom prst="rect">
            <a:avLst/>
          </a:prstGeom>
          <a:noFill/>
          <a:ln>
            <a:noFill/>
          </a:ln>
        </p:spPr>
      </p:pic>
      <p:cxnSp>
        <p:nvCxnSpPr>
          <p:cNvPr id="758" name="Shape 758"/>
          <p:cNvCxnSpPr/>
          <p:nvPr/>
        </p:nvCxnSpPr>
        <p:spPr>
          <a:xfrm>
            <a:off x="446484" y="447261"/>
            <a:ext cx="8250900" cy="0"/>
          </a:xfrm>
          <a:prstGeom prst="straightConnector1">
            <a:avLst/>
          </a:prstGeom>
          <a:noFill/>
          <a:ln>
            <a:noFill/>
          </a:ln>
        </p:spPr>
      </p:cxnSp>
      <p:cxnSp>
        <p:nvCxnSpPr>
          <p:cNvPr id="759" name="Shape 759"/>
          <p:cNvCxnSpPr/>
          <p:nvPr/>
        </p:nvCxnSpPr>
        <p:spPr>
          <a:xfrm>
            <a:off x="446484" y="858741"/>
            <a:ext cx="8250900" cy="0"/>
          </a:xfrm>
          <a:prstGeom prst="straightConnector1">
            <a:avLst/>
          </a:prstGeom>
          <a:noFill/>
          <a:ln>
            <a:noFill/>
          </a:ln>
        </p:spPr>
      </p:cxnSp>
      <p:sp>
        <p:nvSpPr>
          <p:cNvPr id="760" name="Shape 760"/>
          <p:cNvSpPr txBox="1"/>
          <p:nvPr>
            <p:ph idx="1" type="body"/>
          </p:nvPr>
        </p:nvSpPr>
        <p:spPr>
          <a:xfrm>
            <a:off x="2643188" y="1297057"/>
            <a:ext cx="3830700" cy="2388300"/>
          </a:xfrm>
          <a:prstGeom prst="rect">
            <a:avLst/>
          </a:prstGeom>
          <a:noFill/>
          <a:ln>
            <a:noFill/>
          </a:ln>
        </p:spPr>
        <p:txBody>
          <a:bodyPr anchorCtr="0" anchor="ctr" bIns="64325" lIns="64325" spcFirstLastPara="1" rIns="64325" wrap="square" tIns="64325"/>
          <a:lstStyle>
            <a:lvl1pPr indent="-292100" lvl="0" marL="457200" rtl="0">
              <a:lnSpc>
                <a:spcPct val="100000"/>
              </a:lnSpc>
              <a:spcBef>
                <a:spcPts val="700"/>
              </a:spcBef>
              <a:spcAft>
                <a:spcPts val="0"/>
              </a:spcAft>
              <a:buSzPts val="1000"/>
              <a:buChar char="●"/>
              <a:defRPr/>
            </a:lvl1pPr>
            <a:lvl2pPr indent="-292100" lvl="1" marL="914400" rtl="0">
              <a:lnSpc>
                <a:spcPct val="100000"/>
              </a:lnSpc>
              <a:spcBef>
                <a:spcPts val="700"/>
              </a:spcBef>
              <a:spcAft>
                <a:spcPts val="0"/>
              </a:spcAft>
              <a:buSzPts val="1000"/>
              <a:buChar char="‣"/>
              <a:defRPr/>
            </a:lvl2pPr>
            <a:lvl3pPr indent="-292100" lvl="2" marL="1371600" rtl="0">
              <a:lnSpc>
                <a:spcPct val="100000"/>
              </a:lnSpc>
              <a:spcBef>
                <a:spcPts val="700"/>
              </a:spcBef>
              <a:spcAft>
                <a:spcPts val="0"/>
              </a:spcAft>
              <a:buSzPts val="1000"/>
              <a:buChar char="‣"/>
              <a:defRPr/>
            </a:lvl3pPr>
            <a:lvl4pPr indent="-292100" lvl="3" marL="1828800" rtl="0">
              <a:lnSpc>
                <a:spcPct val="100000"/>
              </a:lnSpc>
              <a:spcBef>
                <a:spcPts val="700"/>
              </a:spcBef>
              <a:spcAft>
                <a:spcPts val="0"/>
              </a:spcAft>
              <a:buSzPts val="1000"/>
              <a:buChar char="‣"/>
              <a:defRPr/>
            </a:lvl4pPr>
            <a:lvl5pPr indent="-292100" lvl="4" marL="2286000" rtl="0">
              <a:lnSpc>
                <a:spcPct val="100000"/>
              </a:lnSpc>
              <a:spcBef>
                <a:spcPts val="700"/>
              </a:spcBef>
              <a:spcAft>
                <a:spcPts val="0"/>
              </a:spcAft>
              <a:buSzPts val="1000"/>
              <a:buChar char="‣"/>
              <a:defRPr/>
            </a:lvl5pPr>
            <a:lvl6pPr indent="-292100" lvl="5" marL="2743200" rtl="0">
              <a:lnSpc>
                <a:spcPct val="100000"/>
              </a:lnSpc>
              <a:spcBef>
                <a:spcPts val="700"/>
              </a:spcBef>
              <a:spcAft>
                <a:spcPts val="0"/>
              </a:spcAft>
              <a:buSzPts val="1000"/>
              <a:buChar char="•"/>
              <a:defRPr/>
            </a:lvl6pPr>
            <a:lvl7pPr indent="-292100" lvl="6" marL="3200400" rtl="0">
              <a:lnSpc>
                <a:spcPct val="100000"/>
              </a:lnSpc>
              <a:spcBef>
                <a:spcPts val="700"/>
              </a:spcBef>
              <a:spcAft>
                <a:spcPts val="0"/>
              </a:spcAft>
              <a:buSzPts val="1000"/>
              <a:buChar char="•"/>
              <a:defRPr/>
            </a:lvl7pPr>
            <a:lvl8pPr indent="-292100" lvl="7" marL="3657600" rtl="0">
              <a:lnSpc>
                <a:spcPct val="100000"/>
              </a:lnSpc>
              <a:spcBef>
                <a:spcPts val="700"/>
              </a:spcBef>
              <a:spcAft>
                <a:spcPts val="0"/>
              </a:spcAft>
              <a:buSzPts val="1000"/>
              <a:buChar char="•"/>
              <a:defRPr/>
            </a:lvl8pPr>
            <a:lvl9pPr indent="-292100" lvl="8" marL="4114800" rtl="0">
              <a:lnSpc>
                <a:spcPct val="100000"/>
              </a:lnSpc>
              <a:spcBef>
                <a:spcPts val="700"/>
              </a:spcBef>
              <a:spcAft>
                <a:spcPts val="0"/>
              </a:spcAft>
              <a:buSzPts val="1000"/>
              <a:buChar char="•"/>
              <a:defRPr/>
            </a:lvl9pPr>
          </a:lstStyle>
          <a:p/>
        </p:txBody>
      </p:sp>
      <p:sp>
        <p:nvSpPr>
          <p:cNvPr id="761" name="Shape 761"/>
          <p:cNvSpPr txBox="1"/>
          <p:nvPr>
            <p:ph idx="12" type="sldNum"/>
          </p:nvPr>
        </p:nvSpPr>
        <p:spPr>
          <a:xfrm>
            <a:off x="8447484" y="520611"/>
            <a:ext cx="254700" cy="300600"/>
          </a:xfrm>
          <a:prstGeom prst="rect">
            <a:avLst/>
          </a:prstGeom>
          <a:noFill/>
          <a:ln>
            <a:noFill/>
          </a:ln>
        </p:spPr>
        <p:txBody>
          <a:bodyPr anchorCtr="0" anchor="ctr" bIns="64325" lIns="64325" spcFirstLastPara="1" rIns="64325" wrap="square" tIns="64325">
            <a:noAutofit/>
          </a:bodyPr>
          <a:lstStyle>
            <a:lvl1pPr indent="0" lvl="0" marL="0" marR="0" rtl="0" algn="l">
              <a:lnSpc>
                <a:spcPct val="100000"/>
              </a:lnSpc>
              <a:buNone/>
              <a:defRPr sz="1000"/>
            </a:lvl1pPr>
            <a:lvl2pPr indent="0" lvl="1" marL="0" marR="0" rtl="0" algn="l">
              <a:lnSpc>
                <a:spcPct val="100000"/>
              </a:lnSpc>
              <a:buNone/>
              <a:defRPr sz="1000"/>
            </a:lvl2pPr>
            <a:lvl3pPr indent="0" lvl="2" marL="0" marR="0" rtl="0" algn="l">
              <a:lnSpc>
                <a:spcPct val="100000"/>
              </a:lnSpc>
              <a:buNone/>
              <a:defRPr sz="1000"/>
            </a:lvl3pPr>
            <a:lvl4pPr indent="0" lvl="3" marL="0" marR="0" rtl="0" algn="l">
              <a:lnSpc>
                <a:spcPct val="100000"/>
              </a:lnSpc>
              <a:buNone/>
              <a:defRPr sz="1000"/>
            </a:lvl4pPr>
            <a:lvl5pPr indent="0" lvl="4" marL="0" marR="0" rtl="0" algn="l">
              <a:lnSpc>
                <a:spcPct val="100000"/>
              </a:lnSpc>
              <a:buNone/>
              <a:defRPr sz="1000"/>
            </a:lvl5pPr>
            <a:lvl6pPr indent="0" lvl="5" marL="0" marR="0" rtl="0" algn="l">
              <a:lnSpc>
                <a:spcPct val="100000"/>
              </a:lnSpc>
              <a:buNone/>
              <a:defRPr sz="1000"/>
            </a:lvl6pPr>
            <a:lvl7pPr indent="0" lvl="6" marL="0" marR="0" rtl="0" algn="l">
              <a:lnSpc>
                <a:spcPct val="100000"/>
              </a:lnSpc>
              <a:buNone/>
              <a:defRPr sz="1000"/>
            </a:lvl7pPr>
            <a:lvl8pPr indent="0" lvl="7" marL="0" marR="0" rtl="0" algn="l">
              <a:lnSpc>
                <a:spcPct val="100000"/>
              </a:lnSpc>
              <a:buNone/>
              <a:defRPr sz="1000"/>
            </a:lvl8pPr>
            <a:lvl9pPr indent="0" lvl="8" marL="0" marR="0" rtl="0" algn="l">
              <a:lnSpc>
                <a:spcPct val="100000"/>
              </a:lnSpc>
              <a:buNone/>
              <a:defRPr sz="1000"/>
            </a:lvl9pPr>
          </a:lstStyle>
          <a:p>
            <a:pPr indent="-63500" lvl="0" marL="0">
              <a:spcBef>
                <a:spcPts val="0"/>
              </a:spcBef>
              <a:spcAft>
                <a:spcPts val="0"/>
              </a:spcAft>
              <a:buSzPts val="1000"/>
              <a:buChar char="●"/>
            </a:pPr>
            <a:r>
              <a:t/>
            </a:r>
            <a:endParaRPr/>
          </a:p>
          <a:p>
            <a:pPr indent="101600" lvl="1" marL="0">
              <a:spcBef>
                <a:spcPts val="0"/>
              </a:spcBef>
              <a:spcAft>
                <a:spcPts val="0"/>
              </a:spcAft>
              <a:buSzPts val="1000"/>
              <a:buChar char="○"/>
            </a:pPr>
            <a:r>
              <a:t/>
            </a:r>
            <a:endParaRPr/>
          </a:p>
          <a:p>
            <a:pPr indent="254000" lvl="2" marL="0">
              <a:spcBef>
                <a:spcPts val="0"/>
              </a:spcBef>
              <a:spcAft>
                <a:spcPts val="0"/>
              </a:spcAft>
              <a:buSzPts val="1000"/>
              <a:buChar char="■"/>
            </a:pPr>
            <a:r>
              <a:t/>
            </a:r>
            <a:endParaRPr/>
          </a:p>
          <a:p>
            <a:pPr indent="419100" lvl="3" marL="0">
              <a:spcBef>
                <a:spcPts val="0"/>
              </a:spcBef>
              <a:spcAft>
                <a:spcPts val="0"/>
              </a:spcAft>
              <a:buSzPts val="1000"/>
              <a:buChar char="●"/>
            </a:pPr>
            <a:r>
              <a:t/>
            </a:r>
            <a:endParaRPr/>
          </a:p>
          <a:p>
            <a:pPr indent="584200" lvl="4" marL="0">
              <a:spcBef>
                <a:spcPts val="0"/>
              </a:spcBef>
              <a:spcAft>
                <a:spcPts val="0"/>
              </a:spcAft>
              <a:buSzPts val="1000"/>
              <a:buChar char="○"/>
            </a:pPr>
            <a:r>
              <a:t/>
            </a:r>
            <a:endParaRPr/>
          </a:p>
          <a:p>
            <a:pPr indent="749300" lvl="5" marL="0">
              <a:spcBef>
                <a:spcPts val="0"/>
              </a:spcBef>
              <a:spcAft>
                <a:spcPts val="0"/>
              </a:spcAft>
              <a:buSzPts val="1000"/>
              <a:buChar char="■"/>
            </a:pPr>
            <a:r>
              <a:t/>
            </a:r>
            <a:endParaRPr/>
          </a:p>
          <a:p>
            <a:pPr indent="901700" lvl="6" marL="0">
              <a:spcBef>
                <a:spcPts val="0"/>
              </a:spcBef>
              <a:spcAft>
                <a:spcPts val="0"/>
              </a:spcAft>
              <a:buSzPts val="1000"/>
              <a:buChar char="●"/>
            </a:pPr>
            <a:r>
              <a:t/>
            </a:r>
            <a:endParaRPr/>
          </a:p>
          <a:p>
            <a:pPr indent="1066800" lvl="7" marL="0">
              <a:spcBef>
                <a:spcPts val="0"/>
              </a:spcBef>
              <a:spcAft>
                <a:spcPts val="0"/>
              </a:spcAft>
              <a:buSzPts val="1000"/>
              <a:buChar char="○"/>
            </a:pPr>
            <a:r>
              <a:t/>
            </a:r>
            <a:endParaRPr/>
          </a:p>
          <a:p>
            <a:pPr indent="1231900" lvl="8" marL="0">
              <a:spcBef>
                <a:spcPts val="0"/>
              </a:spcBef>
              <a:spcAft>
                <a:spcPts val="0"/>
              </a:spcAft>
              <a:buSzPts val="1000"/>
              <a:buChar char="■"/>
            </a:pPr>
            <a:r>
              <a:t/>
            </a:r>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IPad" showMasterSp="0">
  <p:cSld name="Content: IPad 2">
    <p:spTree>
      <p:nvGrpSpPr>
        <p:cNvPr id="762" name="Shape 762"/>
        <p:cNvGrpSpPr/>
        <p:nvPr/>
      </p:nvGrpSpPr>
      <p:grpSpPr>
        <a:xfrm>
          <a:off x="0" y="0"/>
          <a:ext cx="0" cy="0"/>
          <a:chOff x="0" y="0"/>
          <a:chExt cx="0" cy="0"/>
        </a:xfrm>
      </p:grpSpPr>
      <p:pic>
        <p:nvPicPr>
          <p:cNvPr id="763" name="Shape 763"/>
          <p:cNvPicPr preferRelativeResize="0"/>
          <p:nvPr/>
        </p:nvPicPr>
        <p:blipFill rotWithShape="1">
          <a:blip r:embed="rId2">
            <a:alphaModFix/>
          </a:blip>
          <a:srcRect b="0" l="0" r="0" t="0"/>
          <a:stretch/>
        </p:blipFill>
        <p:spPr>
          <a:xfrm>
            <a:off x="2205633" y="1064481"/>
            <a:ext cx="4813200" cy="3771600"/>
          </a:xfrm>
          <a:prstGeom prst="rect">
            <a:avLst/>
          </a:prstGeom>
          <a:noFill/>
          <a:ln>
            <a:noFill/>
          </a:ln>
        </p:spPr>
      </p:pic>
      <p:cxnSp>
        <p:nvCxnSpPr>
          <p:cNvPr id="764" name="Shape 764"/>
          <p:cNvCxnSpPr/>
          <p:nvPr/>
        </p:nvCxnSpPr>
        <p:spPr>
          <a:xfrm>
            <a:off x="446484" y="447261"/>
            <a:ext cx="8250900" cy="0"/>
          </a:xfrm>
          <a:prstGeom prst="straightConnector1">
            <a:avLst/>
          </a:prstGeom>
          <a:noFill/>
          <a:ln>
            <a:noFill/>
          </a:ln>
        </p:spPr>
      </p:cxnSp>
      <p:cxnSp>
        <p:nvCxnSpPr>
          <p:cNvPr id="765" name="Shape 765"/>
          <p:cNvCxnSpPr/>
          <p:nvPr/>
        </p:nvCxnSpPr>
        <p:spPr>
          <a:xfrm>
            <a:off x="446484" y="858741"/>
            <a:ext cx="8250900" cy="0"/>
          </a:xfrm>
          <a:prstGeom prst="straightConnector1">
            <a:avLst/>
          </a:prstGeom>
          <a:noFill/>
          <a:ln>
            <a:noFill/>
          </a:ln>
        </p:spPr>
      </p:cxnSp>
      <p:sp>
        <p:nvSpPr>
          <p:cNvPr id="766" name="Shape 766"/>
          <p:cNvSpPr txBox="1"/>
          <p:nvPr>
            <p:ph idx="1" type="body"/>
          </p:nvPr>
        </p:nvSpPr>
        <p:spPr>
          <a:xfrm>
            <a:off x="2687836" y="1475961"/>
            <a:ext cx="3822000" cy="2880300"/>
          </a:xfrm>
          <a:prstGeom prst="rect">
            <a:avLst/>
          </a:prstGeom>
          <a:noFill/>
          <a:ln>
            <a:noFill/>
          </a:ln>
        </p:spPr>
        <p:txBody>
          <a:bodyPr anchorCtr="0" anchor="ctr" bIns="64325" lIns="64325" spcFirstLastPara="1" rIns="64325" wrap="square" tIns="64325"/>
          <a:lstStyle>
            <a:lvl1pPr indent="-292100" lvl="0" marL="457200" rtl="0">
              <a:lnSpc>
                <a:spcPct val="100000"/>
              </a:lnSpc>
              <a:spcBef>
                <a:spcPts val="700"/>
              </a:spcBef>
              <a:spcAft>
                <a:spcPts val="0"/>
              </a:spcAft>
              <a:buSzPts val="1000"/>
              <a:buChar char="●"/>
              <a:defRPr/>
            </a:lvl1pPr>
            <a:lvl2pPr indent="-292100" lvl="1" marL="914400" rtl="0">
              <a:lnSpc>
                <a:spcPct val="100000"/>
              </a:lnSpc>
              <a:spcBef>
                <a:spcPts val="700"/>
              </a:spcBef>
              <a:spcAft>
                <a:spcPts val="0"/>
              </a:spcAft>
              <a:buSzPts val="1000"/>
              <a:buChar char="‣"/>
              <a:defRPr/>
            </a:lvl2pPr>
            <a:lvl3pPr indent="-292100" lvl="2" marL="1371600" rtl="0">
              <a:lnSpc>
                <a:spcPct val="100000"/>
              </a:lnSpc>
              <a:spcBef>
                <a:spcPts val="700"/>
              </a:spcBef>
              <a:spcAft>
                <a:spcPts val="0"/>
              </a:spcAft>
              <a:buSzPts val="1000"/>
              <a:buChar char="‣"/>
              <a:defRPr/>
            </a:lvl3pPr>
            <a:lvl4pPr indent="-292100" lvl="3" marL="1828800" rtl="0">
              <a:lnSpc>
                <a:spcPct val="100000"/>
              </a:lnSpc>
              <a:spcBef>
                <a:spcPts val="700"/>
              </a:spcBef>
              <a:spcAft>
                <a:spcPts val="0"/>
              </a:spcAft>
              <a:buSzPts val="1000"/>
              <a:buChar char="‣"/>
              <a:defRPr/>
            </a:lvl4pPr>
            <a:lvl5pPr indent="-292100" lvl="4" marL="2286000" rtl="0">
              <a:lnSpc>
                <a:spcPct val="100000"/>
              </a:lnSpc>
              <a:spcBef>
                <a:spcPts val="700"/>
              </a:spcBef>
              <a:spcAft>
                <a:spcPts val="0"/>
              </a:spcAft>
              <a:buSzPts val="1000"/>
              <a:buChar char="‣"/>
              <a:defRPr/>
            </a:lvl5pPr>
            <a:lvl6pPr indent="-292100" lvl="5" marL="2743200" rtl="0">
              <a:lnSpc>
                <a:spcPct val="100000"/>
              </a:lnSpc>
              <a:spcBef>
                <a:spcPts val="700"/>
              </a:spcBef>
              <a:spcAft>
                <a:spcPts val="0"/>
              </a:spcAft>
              <a:buSzPts val="1000"/>
              <a:buChar char="•"/>
              <a:defRPr/>
            </a:lvl6pPr>
            <a:lvl7pPr indent="-292100" lvl="6" marL="3200400" rtl="0">
              <a:lnSpc>
                <a:spcPct val="100000"/>
              </a:lnSpc>
              <a:spcBef>
                <a:spcPts val="700"/>
              </a:spcBef>
              <a:spcAft>
                <a:spcPts val="0"/>
              </a:spcAft>
              <a:buSzPts val="1000"/>
              <a:buChar char="•"/>
              <a:defRPr/>
            </a:lvl7pPr>
            <a:lvl8pPr indent="-292100" lvl="7" marL="3657600" rtl="0">
              <a:lnSpc>
                <a:spcPct val="100000"/>
              </a:lnSpc>
              <a:spcBef>
                <a:spcPts val="700"/>
              </a:spcBef>
              <a:spcAft>
                <a:spcPts val="0"/>
              </a:spcAft>
              <a:buSzPts val="1000"/>
              <a:buChar char="•"/>
              <a:defRPr/>
            </a:lvl8pPr>
            <a:lvl9pPr indent="-292100" lvl="8" marL="4114800" rtl="0">
              <a:lnSpc>
                <a:spcPct val="100000"/>
              </a:lnSpc>
              <a:spcBef>
                <a:spcPts val="700"/>
              </a:spcBef>
              <a:spcAft>
                <a:spcPts val="0"/>
              </a:spcAft>
              <a:buSzPts val="1000"/>
              <a:buChar char="•"/>
              <a:defRPr/>
            </a:lvl9pPr>
          </a:lstStyle>
          <a:p/>
        </p:txBody>
      </p:sp>
      <p:sp>
        <p:nvSpPr>
          <p:cNvPr id="767" name="Shape 767"/>
          <p:cNvSpPr txBox="1"/>
          <p:nvPr>
            <p:ph idx="12" type="sldNum"/>
          </p:nvPr>
        </p:nvSpPr>
        <p:spPr>
          <a:xfrm>
            <a:off x="8447484" y="520611"/>
            <a:ext cx="254700" cy="300600"/>
          </a:xfrm>
          <a:prstGeom prst="rect">
            <a:avLst/>
          </a:prstGeom>
          <a:noFill/>
          <a:ln>
            <a:noFill/>
          </a:ln>
        </p:spPr>
        <p:txBody>
          <a:bodyPr anchorCtr="0" anchor="ctr" bIns="64325" lIns="64325" spcFirstLastPara="1" rIns="64325" wrap="square" tIns="64325">
            <a:noAutofit/>
          </a:bodyPr>
          <a:lstStyle>
            <a:lvl1pPr indent="0" lvl="0" marL="0" marR="0" rtl="0" algn="l">
              <a:lnSpc>
                <a:spcPct val="100000"/>
              </a:lnSpc>
              <a:buNone/>
              <a:defRPr sz="1000"/>
            </a:lvl1pPr>
            <a:lvl2pPr indent="0" lvl="1" marL="0" marR="0" rtl="0" algn="l">
              <a:lnSpc>
                <a:spcPct val="100000"/>
              </a:lnSpc>
              <a:buNone/>
              <a:defRPr sz="1000"/>
            </a:lvl2pPr>
            <a:lvl3pPr indent="0" lvl="2" marL="0" marR="0" rtl="0" algn="l">
              <a:lnSpc>
                <a:spcPct val="100000"/>
              </a:lnSpc>
              <a:buNone/>
              <a:defRPr sz="1000"/>
            </a:lvl3pPr>
            <a:lvl4pPr indent="0" lvl="3" marL="0" marR="0" rtl="0" algn="l">
              <a:lnSpc>
                <a:spcPct val="100000"/>
              </a:lnSpc>
              <a:buNone/>
              <a:defRPr sz="1000"/>
            </a:lvl4pPr>
            <a:lvl5pPr indent="0" lvl="4" marL="0" marR="0" rtl="0" algn="l">
              <a:lnSpc>
                <a:spcPct val="100000"/>
              </a:lnSpc>
              <a:buNone/>
              <a:defRPr sz="1000"/>
            </a:lvl5pPr>
            <a:lvl6pPr indent="0" lvl="5" marL="0" marR="0" rtl="0" algn="l">
              <a:lnSpc>
                <a:spcPct val="100000"/>
              </a:lnSpc>
              <a:buNone/>
              <a:defRPr sz="1000"/>
            </a:lvl6pPr>
            <a:lvl7pPr indent="0" lvl="6" marL="0" marR="0" rtl="0" algn="l">
              <a:lnSpc>
                <a:spcPct val="100000"/>
              </a:lnSpc>
              <a:buNone/>
              <a:defRPr sz="1000"/>
            </a:lvl7pPr>
            <a:lvl8pPr indent="0" lvl="7" marL="0" marR="0" rtl="0" algn="l">
              <a:lnSpc>
                <a:spcPct val="100000"/>
              </a:lnSpc>
              <a:buNone/>
              <a:defRPr sz="1000"/>
            </a:lvl8pPr>
            <a:lvl9pPr indent="0" lvl="8" marL="0" marR="0" rtl="0" algn="l">
              <a:lnSpc>
                <a:spcPct val="100000"/>
              </a:lnSpc>
              <a:buNone/>
              <a:defRPr sz="1000"/>
            </a:lvl9pPr>
          </a:lstStyle>
          <a:p>
            <a:pPr indent="-63500" lvl="0" marL="0">
              <a:spcBef>
                <a:spcPts val="0"/>
              </a:spcBef>
              <a:spcAft>
                <a:spcPts val="0"/>
              </a:spcAft>
              <a:buSzPts val="1000"/>
              <a:buChar char="●"/>
            </a:pPr>
            <a:r>
              <a:t/>
            </a:r>
            <a:endParaRPr/>
          </a:p>
          <a:p>
            <a:pPr indent="101600" lvl="1" marL="0">
              <a:spcBef>
                <a:spcPts val="0"/>
              </a:spcBef>
              <a:spcAft>
                <a:spcPts val="0"/>
              </a:spcAft>
              <a:buSzPts val="1000"/>
              <a:buChar char="○"/>
            </a:pPr>
            <a:r>
              <a:t/>
            </a:r>
            <a:endParaRPr/>
          </a:p>
          <a:p>
            <a:pPr indent="254000" lvl="2" marL="0">
              <a:spcBef>
                <a:spcPts val="0"/>
              </a:spcBef>
              <a:spcAft>
                <a:spcPts val="0"/>
              </a:spcAft>
              <a:buSzPts val="1000"/>
              <a:buChar char="■"/>
            </a:pPr>
            <a:r>
              <a:t/>
            </a:r>
            <a:endParaRPr/>
          </a:p>
          <a:p>
            <a:pPr indent="419100" lvl="3" marL="0">
              <a:spcBef>
                <a:spcPts val="0"/>
              </a:spcBef>
              <a:spcAft>
                <a:spcPts val="0"/>
              </a:spcAft>
              <a:buSzPts val="1000"/>
              <a:buChar char="●"/>
            </a:pPr>
            <a:r>
              <a:t/>
            </a:r>
            <a:endParaRPr/>
          </a:p>
          <a:p>
            <a:pPr indent="584200" lvl="4" marL="0">
              <a:spcBef>
                <a:spcPts val="0"/>
              </a:spcBef>
              <a:spcAft>
                <a:spcPts val="0"/>
              </a:spcAft>
              <a:buSzPts val="1000"/>
              <a:buChar char="○"/>
            </a:pPr>
            <a:r>
              <a:t/>
            </a:r>
            <a:endParaRPr/>
          </a:p>
          <a:p>
            <a:pPr indent="749300" lvl="5" marL="0">
              <a:spcBef>
                <a:spcPts val="0"/>
              </a:spcBef>
              <a:spcAft>
                <a:spcPts val="0"/>
              </a:spcAft>
              <a:buSzPts val="1000"/>
              <a:buChar char="■"/>
            </a:pPr>
            <a:r>
              <a:t/>
            </a:r>
            <a:endParaRPr/>
          </a:p>
          <a:p>
            <a:pPr indent="901700" lvl="6" marL="0">
              <a:spcBef>
                <a:spcPts val="0"/>
              </a:spcBef>
              <a:spcAft>
                <a:spcPts val="0"/>
              </a:spcAft>
              <a:buSzPts val="1000"/>
              <a:buChar char="●"/>
            </a:pPr>
            <a:r>
              <a:t/>
            </a:r>
            <a:endParaRPr/>
          </a:p>
          <a:p>
            <a:pPr indent="1066800" lvl="7" marL="0">
              <a:spcBef>
                <a:spcPts val="0"/>
              </a:spcBef>
              <a:spcAft>
                <a:spcPts val="0"/>
              </a:spcAft>
              <a:buSzPts val="1000"/>
              <a:buChar char="○"/>
            </a:pPr>
            <a:r>
              <a:t/>
            </a:r>
            <a:endParaRPr/>
          </a:p>
          <a:p>
            <a:pPr indent="1231900" lvl="8" marL="0">
              <a:spcBef>
                <a:spcPts val="0"/>
              </a:spcBef>
              <a:spcAft>
                <a:spcPts val="0"/>
              </a:spcAft>
              <a:buSzPts val="1000"/>
              <a:buChar char="■"/>
            </a:pPr>
            <a:r>
              <a:t/>
            </a:r>
            <a:endParaRPr/>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Smart Phones" showMasterSp="0">
  <p:cSld name="Content: Smart Phones 2">
    <p:spTree>
      <p:nvGrpSpPr>
        <p:cNvPr id="768" name="Shape 768"/>
        <p:cNvGrpSpPr/>
        <p:nvPr/>
      </p:nvGrpSpPr>
      <p:grpSpPr>
        <a:xfrm>
          <a:off x="0" y="0"/>
          <a:ext cx="0" cy="0"/>
          <a:chOff x="0" y="0"/>
          <a:chExt cx="0" cy="0"/>
        </a:xfrm>
      </p:grpSpPr>
      <p:pic>
        <p:nvPicPr>
          <p:cNvPr id="769" name="Shape 769"/>
          <p:cNvPicPr preferRelativeResize="0"/>
          <p:nvPr/>
        </p:nvPicPr>
        <p:blipFill rotWithShape="1">
          <a:blip r:embed="rId2">
            <a:alphaModFix/>
          </a:blip>
          <a:srcRect b="0" l="0" r="0" t="0"/>
          <a:stretch/>
        </p:blipFill>
        <p:spPr>
          <a:xfrm>
            <a:off x="714375" y="925271"/>
            <a:ext cx="2843400" cy="4266900"/>
          </a:xfrm>
          <a:prstGeom prst="rect">
            <a:avLst/>
          </a:prstGeom>
          <a:noFill/>
          <a:ln>
            <a:noFill/>
          </a:ln>
        </p:spPr>
      </p:pic>
      <p:pic>
        <p:nvPicPr>
          <p:cNvPr id="770" name="Shape 770"/>
          <p:cNvPicPr preferRelativeResize="0"/>
          <p:nvPr/>
        </p:nvPicPr>
        <p:blipFill rotWithShape="1">
          <a:blip r:embed="rId3">
            <a:alphaModFix/>
          </a:blip>
          <a:srcRect b="0" l="0" r="0" t="0"/>
          <a:stretch/>
        </p:blipFill>
        <p:spPr>
          <a:xfrm>
            <a:off x="3286125" y="966083"/>
            <a:ext cx="2598300" cy="3884100"/>
          </a:xfrm>
          <a:prstGeom prst="rect">
            <a:avLst/>
          </a:prstGeom>
          <a:noFill/>
          <a:ln>
            <a:noFill/>
          </a:ln>
        </p:spPr>
      </p:pic>
      <p:pic>
        <p:nvPicPr>
          <p:cNvPr id="771" name="Shape 771"/>
          <p:cNvPicPr preferRelativeResize="0"/>
          <p:nvPr/>
        </p:nvPicPr>
        <p:blipFill rotWithShape="1">
          <a:blip r:embed="rId4">
            <a:alphaModFix/>
          </a:blip>
          <a:srcRect b="0" l="0" r="0" t="0"/>
          <a:stretch/>
        </p:blipFill>
        <p:spPr>
          <a:xfrm>
            <a:off x="5982891" y="957138"/>
            <a:ext cx="2098200" cy="3845400"/>
          </a:xfrm>
          <a:prstGeom prst="rect">
            <a:avLst/>
          </a:prstGeom>
          <a:noFill/>
          <a:ln>
            <a:noFill/>
          </a:ln>
        </p:spPr>
      </p:pic>
      <p:cxnSp>
        <p:nvCxnSpPr>
          <p:cNvPr id="772" name="Shape 772"/>
          <p:cNvCxnSpPr/>
          <p:nvPr/>
        </p:nvCxnSpPr>
        <p:spPr>
          <a:xfrm>
            <a:off x="446484" y="447261"/>
            <a:ext cx="8250900" cy="0"/>
          </a:xfrm>
          <a:prstGeom prst="straightConnector1">
            <a:avLst/>
          </a:prstGeom>
          <a:noFill/>
          <a:ln>
            <a:noFill/>
          </a:ln>
        </p:spPr>
      </p:cxnSp>
      <p:cxnSp>
        <p:nvCxnSpPr>
          <p:cNvPr id="773" name="Shape 773"/>
          <p:cNvCxnSpPr/>
          <p:nvPr/>
        </p:nvCxnSpPr>
        <p:spPr>
          <a:xfrm>
            <a:off x="446484" y="858741"/>
            <a:ext cx="8250900" cy="0"/>
          </a:xfrm>
          <a:prstGeom prst="straightConnector1">
            <a:avLst/>
          </a:prstGeom>
          <a:noFill/>
          <a:ln>
            <a:noFill/>
          </a:ln>
        </p:spPr>
      </p:cxnSp>
      <p:sp>
        <p:nvSpPr>
          <p:cNvPr id="774" name="Shape 774"/>
          <p:cNvSpPr/>
          <p:nvPr/>
        </p:nvSpPr>
        <p:spPr>
          <a:xfrm>
            <a:off x="3973711" y="2701456"/>
            <a:ext cx="1200900" cy="179100"/>
          </a:xfrm>
          <a:prstGeom prst="rect">
            <a:avLst/>
          </a:prstGeom>
          <a:noFill/>
          <a:ln>
            <a:noFill/>
          </a:ln>
        </p:spPr>
        <p:txBody>
          <a:bodyPr anchorCtr="0" anchor="t" bIns="26800" lIns="26800" spcFirstLastPara="1" rIns="26800" wrap="square" tIns="26800">
            <a:noAutofit/>
          </a:bodyPr>
          <a:lstStyle/>
          <a:p>
            <a:pPr indent="0" lvl="0" marL="0" marR="0" rtl="0" algn="l">
              <a:spcBef>
                <a:spcPts val="0"/>
              </a:spcBef>
              <a:spcAft>
                <a:spcPts val="0"/>
              </a:spcAft>
              <a:buNone/>
            </a:pPr>
            <a:r>
              <a:rPr b="0" i="0" lang="en" sz="1000" u="none" cap="none" strike="noStrike">
                <a:solidFill>
                  <a:srgbClr val="000000"/>
                </a:solidFill>
                <a:latin typeface="Arial"/>
                <a:ea typeface="Arial"/>
                <a:cs typeface="Arial"/>
                <a:sym typeface="Arial"/>
              </a:rPr>
              <a:t>Drag an object here</a:t>
            </a:r>
            <a:endParaRPr sz="1000"/>
          </a:p>
        </p:txBody>
      </p:sp>
      <p:sp>
        <p:nvSpPr>
          <p:cNvPr id="775" name="Shape 775"/>
          <p:cNvSpPr/>
          <p:nvPr/>
        </p:nvSpPr>
        <p:spPr>
          <a:xfrm>
            <a:off x="6456164" y="2701456"/>
            <a:ext cx="1200900" cy="179100"/>
          </a:xfrm>
          <a:prstGeom prst="rect">
            <a:avLst/>
          </a:prstGeom>
          <a:noFill/>
          <a:ln>
            <a:noFill/>
          </a:ln>
        </p:spPr>
        <p:txBody>
          <a:bodyPr anchorCtr="0" anchor="t" bIns="26800" lIns="26800" spcFirstLastPara="1" rIns="26800" wrap="square" tIns="26800">
            <a:noAutofit/>
          </a:bodyPr>
          <a:lstStyle/>
          <a:p>
            <a:pPr indent="0" lvl="0" marL="0" marR="0" rtl="0" algn="l">
              <a:spcBef>
                <a:spcPts val="0"/>
              </a:spcBef>
              <a:spcAft>
                <a:spcPts val="0"/>
              </a:spcAft>
              <a:buNone/>
            </a:pPr>
            <a:r>
              <a:rPr b="0" i="0" lang="en" sz="1000" u="none" cap="none" strike="noStrike">
                <a:solidFill>
                  <a:srgbClr val="000000"/>
                </a:solidFill>
                <a:latin typeface="Arial"/>
                <a:ea typeface="Arial"/>
                <a:cs typeface="Arial"/>
                <a:sym typeface="Arial"/>
              </a:rPr>
              <a:t>Drag an object here</a:t>
            </a:r>
            <a:endParaRPr sz="1000"/>
          </a:p>
        </p:txBody>
      </p:sp>
      <p:sp>
        <p:nvSpPr>
          <p:cNvPr id="776" name="Shape 776"/>
          <p:cNvSpPr txBox="1"/>
          <p:nvPr>
            <p:ph idx="1" type="body"/>
          </p:nvPr>
        </p:nvSpPr>
        <p:spPr>
          <a:xfrm>
            <a:off x="1294805" y="1395454"/>
            <a:ext cx="1625100" cy="2790900"/>
          </a:xfrm>
          <a:prstGeom prst="rect">
            <a:avLst/>
          </a:prstGeom>
          <a:noFill/>
          <a:ln>
            <a:noFill/>
          </a:ln>
        </p:spPr>
        <p:txBody>
          <a:bodyPr anchorCtr="0" anchor="ctr" bIns="64325" lIns="64325" spcFirstLastPara="1" rIns="64325" wrap="square" tIns="64325"/>
          <a:lstStyle>
            <a:lvl1pPr indent="-292100" lvl="0" marL="457200" rtl="0">
              <a:lnSpc>
                <a:spcPct val="100000"/>
              </a:lnSpc>
              <a:spcBef>
                <a:spcPts val="700"/>
              </a:spcBef>
              <a:spcAft>
                <a:spcPts val="0"/>
              </a:spcAft>
              <a:buSzPts val="1000"/>
              <a:buChar char="●"/>
              <a:defRPr/>
            </a:lvl1pPr>
            <a:lvl2pPr indent="-292100" lvl="1" marL="914400" rtl="0">
              <a:lnSpc>
                <a:spcPct val="100000"/>
              </a:lnSpc>
              <a:spcBef>
                <a:spcPts val="700"/>
              </a:spcBef>
              <a:spcAft>
                <a:spcPts val="0"/>
              </a:spcAft>
              <a:buSzPts val="1000"/>
              <a:buChar char="‣"/>
              <a:defRPr/>
            </a:lvl2pPr>
            <a:lvl3pPr indent="-292100" lvl="2" marL="1371600" rtl="0">
              <a:lnSpc>
                <a:spcPct val="100000"/>
              </a:lnSpc>
              <a:spcBef>
                <a:spcPts val="700"/>
              </a:spcBef>
              <a:spcAft>
                <a:spcPts val="0"/>
              </a:spcAft>
              <a:buSzPts val="1000"/>
              <a:buChar char="‣"/>
              <a:defRPr/>
            </a:lvl3pPr>
            <a:lvl4pPr indent="-292100" lvl="3" marL="1828800" rtl="0">
              <a:lnSpc>
                <a:spcPct val="100000"/>
              </a:lnSpc>
              <a:spcBef>
                <a:spcPts val="700"/>
              </a:spcBef>
              <a:spcAft>
                <a:spcPts val="0"/>
              </a:spcAft>
              <a:buSzPts val="1000"/>
              <a:buChar char="‣"/>
              <a:defRPr/>
            </a:lvl4pPr>
            <a:lvl5pPr indent="-292100" lvl="4" marL="2286000" rtl="0">
              <a:lnSpc>
                <a:spcPct val="100000"/>
              </a:lnSpc>
              <a:spcBef>
                <a:spcPts val="700"/>
              </a:spcBef>
              <a:spcAft>
                <a:spcPts val="0"/>
              </a:spcAft>
              <a:buSzPts val="1000"/>
              <a:buChar char="‣"/>
              <a:defRPr/>
            </a:lvl5pPr>
            <a:lvl6pPr indent="-292100" lvl="5" marL="2743200" rtl="0">
              <a:lnSpc>
                <a:spcPct val="100000"/>
              </a:lnSpc>
              <a:spcBef>
                <a:spcPts val="700"/>
              </a:spcBef>
              <a:spcAft>
                <a:spcPts val="0"/>
              </a:spcAft>
              <a:buSzPts val="1000"/>
              <a:buChar char="•"/>
              <a:defRPr/>
            </a:lvl6pPr>
            <a:lvl7pPr indent="-292100" lvl="6" marL="3200400" rtl="0">
              <a:lnSpc>
                <a:spcPct val="100000"/>
              </a:lnSpc>
              <a:spcBef>
                <a:spcPts val="700"/>
              </a:spcBef>
              <a:spcAft>
                <a:spcPts val="0"/>
              </a:spcAft>
              <a:buSzPts val="1000"/>
              <a:buChar char="•"/>
              <a:defRPr/>
            </a:lvl7pPr>
            <a:lvl8pPr indent="-292100" lvl="7" marL="3657600" rtl="0">
              <a:lnSpc>
                <a:spcPct val="100000"/>
              </a:lnSpc>
              <a:spcBef>
                <a:spcPts val="700"/>
              </a:spcBef>
              <a:spcAft>
                <a:spcPts val="0"/>
              </a:spcAft>
              <a:buSzPts val="1000"/>
              <a:buChar char="•"/>
              <a:defRPr/>
            </a:lvl8pPr>
            <a:lvl9pPr indent="-292100" lvl="8" marL="4114800" rtl="0">
              <a:lnSpc>
                <a:spcPct val="100000"/>
              </a:lnSpc>
              <a:spcBef>
                <a:spcPts val="700"/>
              </a:spcBef>
              <a:spcAft>
                <a:spcPts val="0"/>
              </a:spcAft>
              <a:buSzPts val="1000"/>
              <a:buChar char="•"/>
              <a:defRPr/>
            </a:lvl9pPr>
          </a:lstStyle>
          <a:p/>
        </p:txBody>
      </p:sp>
      <p:sp>
        <p:nvSpPr>
          <p:cNvPr id="777" name="Shape 777"/>
          <p:cNvSpPr txBox="1"/>
          <p:nvPr>
            <p:ph idx="12" type="sldNum"/>
          </p:nvPr>
        </p:nvSpPr>
        <p:spPr>
          <a:xfrm>
            <a:off x="8447484" y="520611"/>
            <a:ext cx="254700" cy="300600"/>
          </a:xfrm>
          <a:prstGeom prst="rect">
            <a:avLst/>
          </a:prstGeom>
          <a:noFill/>
          <a:ln>
            <a:noFill/>
          </a:ln>
        </p:spPr>
        <p:txBody>
          <a:bodyPr anchorCtr="0" anchor="ctr" bIns="64325" lIns="64325" spcFirstLastPara="1" rIns="64325" wrap="square" tIns="64325">
            <a:noAutofit/>
          </a:bodyPr>
          <a:lstStyle>
            <a:lvl1pPr indent="0" lvl="0" marL="0" marR="0" rtl="0" algn="l">
              <a:lnSpc>
                <a:spcPct val="100000"/>
              </a:lnSpc>
              <a:buNone/>
              <a:defRPr sz="1000"/>
            </a:lvl1pPr>
            <a:lvl2pPr indent="0" lvl="1" marL="0" marR="0" rtl="0" algn="l">
              <a:lnSpc>
                <a:spcPct val="100000"/>
              </a:lnSpc>
              <a:buNone/>
              <a:defRPr sz="1000"/>
            </a:lvl2pPr>
            <a:lvl3pPr indent="0" lvl="2" marL="0" marR="0" rtl="0" algn="l">
              <a:lnSpc>
                <a:spcPct val="100000"/>
              </a:lnSpc>
              <a:buNone/>
              <a:defRPr sz="1000"/>
            </a:lvl3pPr>
            <a:lvl4pPr indent="0" lvl="3" marL="0" marR="0" rtl="0" algn="l">
              <a:lnSpc>
                <a:spcPct val="100000"/>
              </a:lnSpc>
              <a:buNone/>
              <a:defRPr sz="1000"/>
            </a:lvl4pPr>
            <a:lvl5pPr indent="0" lvl="4" marL="0" marR="0" rtl="0" algn="l">
              <a:lnSpc>
                <a:spcPct val="100000"/>
              </a:lnSpc>
              <a:buNone/>
              <a:defRPr sz="1000"/>
            </a:lvl5pPr>
            <a:lvl6pPr indent="0" lvl="5" marL="0" marR="0" rtl="0" algn="l">
              <a:lnSpc>
                <a:spcPct val="100000"/>
              </a:lnSpc>
              <a:buNone/>
              <a:defRPr sz="1000"/>
            </a:lvl6pPr>
            <a:lvl7pPr indent="0" lvl="6" marL="0" marR="0" rtl="0" algn="l">
              <a:lnSpc>
                <a:spcPct val="100000"/>
              </a:lnSpc>
              <a:buNone/>
              <a:defRPr sz="1000"/>
            </a:lvl7pPr>
            <a:lvl8pPr indent="0" lvl="7" marL="0" marR="0" rtl="0" algn="l">
              <a:lnSpc>
                <a:spcPct val="100000"/>
              </a:lnSpc>
              <a:buNone/>
              <a:defRPr sz="1000"/>
            </a:lvl8pPr>
            <a:lvl9pPr indent="0" lvl="8" marL="0" marR="0" rtl="0" algn="l">
              <a:lnSpc>
                <a:spcPct val="100000"/>
              </a:lnSpc>
              <a:buNone/>
              <a:defRPr sz="1000"/>
            </a:lvl9pPr>
          </a:lstStyle>
          <a:p>
            <a:pPr indent="-63500" lvl="0" marL="0">
              <a:spcBef>
                <a:spcPts val="0"/>
              </a:spcBef>
              <a:spcAft>
                <a:spcPts val="0"/>
              </a:spcAft>
              <a:buSzPts val="1000"/>
              <a:buChar char="●"/>
            </a:pPr>
            <a:r>
              <a:t/>
            </a:r>
            <a:endParaRPr/>
          </a:p>
          <a:p>
            <a:pPr indent="101600" lvl="1" marL="0">
              <a:spcBef>
                <a:spcPts val="0"/>
              </a:spcBef>
              <a:spcAft>
                <a:spcPts val="0"/>
              </a:spcAft>
              <a:buSzPts val="1000"/>
              <a:buChar char="○"/>
            </a:pPr>
            <a:r>
              <a:t/>
            </a:r>
            <a:endParaRPr/>
          </a:p>
          <a:p>
            <a:pPr indent="254000" lvl="2" marL="0">
              <a:spcBef>
                <a:spcPts val="0"/>
              </a:spcBef>
              <a:spcAft>
                <a:spcPts val="0"/>
              </a:spcAft>
              <a:buSzPts val="1000"/>
              <a:buChar char="■"/>
            </a:pPr>
            <a:r>
              <a:t/>
            </a:r>
            <a:endParaRPr/>
          </a:p>
          <a:p>
            <a:pPr indent="419100" lvl="3" marL="0">
              <a:spcBef>
                <a:spcPts val="0"/>
              </a:spcBef>
              <a:spcAft>
                <a:spcPts val="0"/>
              </a:spcAft>
              <a:buSzPts val="1000"/>
              <a:buChar char="●"/>
            </a:pPr>
            <a:r>
              <a:t/>
            </a:r>
            <a:endParaRPr/>
          </a:p>
          <a:p>
            <a:pPr indent="584200" lvl="4" marL="0">
              <a:spcBef>
                <a:spcPts val="0"/>
              </a:spcBef>
              <a:spcAft>
                <a:spcPts val="0"/>
              </a:spcAft>
              <a:buSzPts val="1000"/>
              <a:buChar char="○"/>
            </a:pPr>
            <a:r>
              <a:t/>
            </a:r>
            <a:endParaRPr/>
          </a:p>
          <a:p>
            <a:pPr indent="749300" lvl="5" marL="0">
              <a:spcBef>
                <a:spcPts val="0"/>
              </a:spcBef>
              <a:spcAft>
                <a:spcPts val="0"/>
              </a:spcAft>
              <a:buSzPts val="1000"/>
              <a:buChar char="■"/>
            </a:pPr>
            <a:r>
              <a:t/>
            </a:r>
            <a:endParaRPr/>
          </a:p>
          <a:p>
            <a:pPr indent="901700" lvl="6" marL="0">
              <a:spcBef>
                <a:spcPts val="0"/>
              </a:spcBef>
              <a:spcAft>
                <a:spcPts val="0"/>
              </a:spcAft>
              <a:buSzPts val="1000"/>
              <a:buChar char="●"/>
            </a:pPr>
            <a:r>
              <a:t/>
            </a:r>
            <a:endParaRPr/>
          </a:p>
          <a:p>
            <a:pPr indent="1066800" lvl="7" marL="0">
              <a:spcBef>
                <a:spcPts val="0"/>
              </a:spcBef>
              <a:spcAft>
                <a:spcPts val="0"/>
              </a:spcAft>
              <a:buSzPts val="1000"/>
              <a:buChar char="○"/>
            </a:pPr>
            <a:r>
              <a:t/>
            </a:r>
            <a:endParaRPr/>
          </a:p>
          <a:p>
            <a:pPr indent="1231900" lvl="8" marL="0">
              <a:spcBef>
                <a:spcPts val="0"/>
              </a:spcBef>
              <a:spcAft>
                <a:spcPts val="0"/>
              </a:spcAft>
              <a:buSzPts val="1000"/>
              <a:buChar char="■"/>
            </a:pPr>
            <a:r>
              <a:t/>
            </a:r>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scussion" showMasterSp="0">
  <p:cSld name="Discussion">
    <p:bg>
      <p:bgPr>
        <a:solidFill>
          <a:srgbClr val="000000"/>
        </a:solidFill>
      </p:bgPr>
    </p:bg>
    <p:spTree>
      <p:nvGrpSpPr>
        <p:cNvPr id="778" name="Shape 778"/>
        <p:cNvGrpSpPr/>
        <p:nvPr/>
      </p:nvGrpSpPr>
      <p:grpSpPr>
        <a:xfrm>
          <a:off x="0" y="0"/>
          <a:ext cx="0" cy="0"/>
          <a:chOff x="0" y="0"/>
          <a:chExt cx="0" cy="0"/>
        </a:xfrm>
      </p:grpSpPr>
      <p:cxnSp>
        <p:nvCxnSpPr>
          <p:cNvPr id="779" name="Shape 779"/>
          <p:cNvCxnSpPr/>
          <p:nvPr/>
        </p:nvCxnSpPr>
        <p:spPr>
          <a:xfrm>
            <a:off x="446484" y="447261"/>
            <a:ext cx="8250900" cy="0"/>
          </a:xfrm>
          <a:prstGeom prst="straightConnector1">
            <a:avLst/>
          </a:prstGeom>
          <a:noFill/>
          <a:ln cap="flat" cmpd="sng" w="9525">
            <a:solidFill>
              <a:srgbClr val="FFFFFF"/>
            </a:solidFill>
            <a:prstDash val="solid"/>
            <a:miter lim="8000"/>
            <a:headEnd len="sm" w="sm" type="none"/>
            <a:tailEnd len="sm" w="sm" type="none"/>
          </a:ln>
        </p:spPr>
      </p:cxnSp>
      <p:cxnSp>
        <p:nvCxnSpPr>
          <p:cNvPr id="780" name="Shape 780"/>
          <p:cNvCxnSpPr/>
          <p:nvPr/>
        </p:nvCxnSpPr>
        <p:spPr>
          <a:xfrm>
            <a:off x="446484" y="858741"/>
            <a:ext cx="8250900" cy="0"/>
          </a:xfrm>
          <a:prstGeom prst="straightConnector1">
            <a:avLst/>
          </a:prstGeom>
          <a:noFill/>
          <a:ln cap="flat" cmpd="sng" w="9525">
            <a:solidFill>
              <a:srgbClr val="FFFFFF"/>
            </a:solidFill>
            <a:prstDash val="solid"/>
            <a:miter lim="8000"/>
            <a:headEnd len="sm" w="sm" type="none"/>
            <a:tailEnd len="sm" w="sm" type="none"/>
          </a:ln>
        </p:spPr>
      </p:cxnSp>
      <p:sp>
        <p:nvSpPr>
          <p:cNvPr id="781" name="Shape 781"/>
          <p:cNvSpPr/>
          <p:nvPr/>
        </p:nvSpPr>
        <p:spPr>
          <a:xfrm>
            <a:off x="446484" y="1037645"/>
            <a:ext cx="8250900" cy="1028700"/>
          </a:xfrm>
          <a:prstGeom prst="rect">
            <a:avLst/>
          </a:prstGeom>
          <a:noFill/>
          <a:ln>
            <a:noFill/>
          </a:ln>
        </p:spPr>
        <p:txBody>
          <a:bodyPr anchorCtr="0" anchor="t" bIns="0" lIns="0" spcFirstLastPara="1" rIns="0" wrap="square" tIns="0">
            <a:noAutofit/>
          </a:bodyPr>
          <a:lstStyle/>
          <a:p>
            <a:pPr indent="0" lvl="0" marL="0" marR="0" rtl="0" algn="l">
              <a:lnSpc>
                <a:spcPct val="88333"/>
              </a:lnSpc>
              <a:spcBef>
                <a:spcPts val="0"/>
              </a:spcBef>
              <a:spcAft>
                <a:spcPts val="0"/>
              </a:spcAft>
              <a:buNone/>
            </a:pPr>
            <a:r>
              <a:rPr b="1" i="0" lang="en" sz="8400" u="none" cap="none" strike="noStrike">
                <a:solidFill>
                  <a:srgbClr val="FFFFFF"/>
                </a:solidFill>
                <a:latin typeface="Arial"/>
                <a:ea typeface="Arial"/>
                <a:cs typeface="Arial"/>
                <a:sym typeface="Arial"/>
              </a:rPr>
              <a:t>DISCUSSION TIME</a:t>
            </a:r>
            <a:endParaRPr sz="1000"/>
          </a:p>
        </p:txBody>
      </p:sp>
      <p:sp>
        <p:nvSpPr>
          <p:cNvPr id="782" name="Shape 782"/>
          <p:cNvSpPr txBox="1"/>
          <p:nvPr>
            <p:ph idx="12" type="sldNum"/>
          </p:nvPr>
        </p:nvSpPr>
        <p:spPr>
          <a:xfrm>
            <a:off x="8458910" y="520611"/>
            <a:ext cx="243300" cy="300600"/>
          </a:xfrm>
          <a:prstGeom prst="rect">
            <a:avLst/>
          </a:prstGeom>
          <a:noFill/>
          <a:ln>
            <a:noFill/>
          </a:ln>
        </p:spPr>
        <p:txBody>
          <a:bodyPr anchorCtr="0" anchor="ctr" bIns="64325" lIns="64325" spcFirstLastPara="1" rIns="64325" wrap="square" tIns="64325">
            <a:noAutofit/>
          </a:bodyPr>
          <a:lstStyle>
            <a:lvl1pPr indent="0" lvl="0" marL="0" marR="0" rtl="0" algn="r">
              <a:lnSpc>
                <a:spcPct val="100000"/>
              </a:lnSpc>
              <a:buNone/>
              <a:defRPr sz="1000"/>
            </a:lvl1pPr>
            <a:lvl2pPr indent="0" lvl="1" marL="0" marR="0" rtl="0" algn="r">
              <a:lnSpc>
                <a:spcPct val="100000"/>
              </a:lnSpc>
              <a:buNone/>
              <a:defRPr sz="1000"/>
            </a:lvl2pPr>
            <a:lvl3pPr indent="0" lvl="2" marL="0" marR="0" rtl="0" algn="r">
              <a:lnSpc>
                <a:spcPct val="100000"/>
              </a:lnSpc>
              <a:buNone/>
              <a:defRPr sz="1000"/>
            </a:lvl3pPr>
            <a:lvl4pPr indent="0" lvl="3" marL="0" marR="0" rtl="0" algn="r">
              <a:lnSpc>
                <a:spcPct val="100000"/>
              </a:lnSpc>
              <a:buNone/>
              <a:defRPr sz="1000"/>
            </a:lvl4pPr>
            <a:lvl5pPr indent="0" lvl="4" marL="0" marR="0" rtl="0" algn="r">
              <a:lnSpc>
                <a:spcPct val="100000"/>
              </a:lnSpc>
              <a:buNone/>
              <a:defRPr sz="1000"/>
            </a:lvl5pPr>
            <a:lvl6pPr indent="0" lvl="5" marL="0" marR="0" rtl="0" algn="r">
              <a:lnSpc>
                <a:spcPct val="100000"/>
              </a:lnSpc>
              <a:buNone/>
              <a:defRPr sz="1000"/>
            </a:lvl6pPr>
            <a:lvl7pPr indent="0" lvl="6" marL="0" marR="0" rtl="0" algn="r">
              <a:lnSpc>
                <a:spcPct val="100000"/>
              </a:lnSpc>
              <a:buNone/>
              <a:defRPr sz="1000"/>
            </a:lvl7pPr>
            <a:lvl8pPr indent="0" lvl="7" marL="0" marR="0" rtl="0" algn="r">
              <a:lnSpc>
                <a:spcPct val="100000"/>
              </a:lnSpc>
              <a:buNone/>
              <a:defRPr sz="1000"/>
            </a:lvl8pPr>
            <a:lvl9pPr indent="0" lvl="8" marL="0" marR="0" rtl="0" algn="r">
              <a:lnSpc>
                <a:spcPct val="100000"/>
              </a:lnSpc>
              <a:buNone/>
              <a:defRPr sz="1000"/>
            </a:lvl9pPr>
          </a:lstStyle>
          <a:p>
            <a:pPr indent="-63500" lvl="0" marL="0">
              <a:spcBef>
                <a:spcPts val="0"/>
              </a:spcBef>
              <a:spcAft>
                <a:spcPts val="0"/>
              </a:spcAft>
              <a:buSzPts val="1000"/>
              <a:buChar char="●"/>
            </a:pPr>
            <a:r>
              <a:t/>
            </a:r>
            <a:endParaRPr/>
          </a:p>
          <a:p>
            <a:pPr indent="101600" lvl="1" marL="0" algn="l">
              <a:spcBef>
                <a:spcPts val="0"/>
              </a:spcBef>
              <a:spcAft>
                <a:spcPts val="0"/>
              </a:spcAft>
              <a:buSzPts val="1000"/>
              <a:buChar char="○"/>
            </a:pPr>
            <a:r>
              <a:t/>
            </a:r>
            <a:endParaRPr/>
          </a:p>
          <a:p>
            <a:pPr indent="254000" lvl="2" marL="0" algn="l">
              <a:spcBef>
                <a:spcPts val="0"/>
              </a:spcBef>
              <a:spcAft>
                <a:spcPts val="0"/>
              </a:spcAft>
              <a:buSzPts val="1000"/>
              <a:buChar char="■"/>
            </a:pPr>
            <a:r>
              <a:t/>
            </a:r>
            <a:endParaRPr/>
          </a:p>
          <a:p>
            <a:pPr indent="419100" lvl="3" marL="0" algn="l">
              <a:spcBef>
                <a:spcPts val="0"/>
              </a:spcBef>
              <a:spcAft>
                <a:spcPts val="0"/>
              </a:spcAft>
              <a:buSzPts val="1000"/>
              <a:buChar char="●"/>
            </a:pPr>
            <a:r>
              <a:t/>
            </a:r>
            <a:endParaRPr/>
          </a:p>
          <a:p>
            <a:pPr indent="584200" lvl="4" marL="0" algn="l">
              <a:spcBef>
                <a:spcPts val="0"/>
              </a:spcBef>
              <a:spcAft>
                <a:spcPts val="0"/>
              </a:spcAft>
              <a:buSzPts val="1000"/>
              <a:buChar char="○"/>
            </a:pPr>
            <a:r>
              <a:t/>
            </a:r>
            <a:endParaRPr/>
          </a:p>
          <a:p>
            <a:pPr indent="749300" lvl="5" marL="0" algn="l">
              <a:spcBef>
                <a:spcPts val="0"/>
              </a:spcBef>
              <a:spcAft>
                <a:spcPts val="0"/>
              </a:spcAft>
              <a:buSzPts val="1000"/>
              <a:buChar char="■"/>
            </a:pPr>
            <a:r>
              <a:t/>
            </a:r>
            <a:endParaRPr/>
          </a:p>
          <a:p>
            <a:pPr indent="901700" lvl="6" marL="0" algn="l">
              <a:spcBef>
                <a:spcPts val="0"/>
              </a:spcBef>
              <a:spcAft>
                <a:spcPts val="0"/>
              </a:spcAft>
              <a:buSzPts val="1000"/>
              <a:buChar char="●"/>
            </a:pPr>
            <a:r>
              <a:t/>
            </a:r>
            <a:endParaRPr/>
          </a:p>
          <a:p>
            <a:pPr indent="1066800" lvl="7" marL="0" algn="l">
              <a:spcBef>
                <a:spcPts val="0"/>
              </a:spcBef>
              <a:spcAft>
                <a:spcPts val="0"/>
              </a:spcAft>
              <a:buSzPts val="1000"/>
              <a:buChar char="○"/>
            </a:pPr>
            <a:r>
              <a:t/>
            </a:r>
            <a:endParaRPr/>
          </a:p>
          <a:p>
            <a:pPr indent="1231900" lvl="8" marL="0" algn="l">
              <a:spcBef>
                <a:spcPts val="0"/>
              </a:spcBef>
              <a:spcAft>
                <a:spcPts val="0"/>
              </a:spcAft>
              <a:buSzPts val="1000"/>
              <a:buChar char="■"/>
            </a:pPr>
            <a:r>
              <a:t/>
            </a: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_4">
  <p:cSld name="TITLE_4">
    <p:spTree>
      <p:nvGrpSpPr>
        <p:cNvPr id="72" name="Shape 72"/>
        <p:cNvGrpSpPr/>
        <p:nvPr/>
      </p:nvGrpSpPr>
      <p:grpSpPr>
        <a:xfrm>
          <a:off x="0" y="0"/>
          <a:ext cx="0" cy="0"/>
          <a:chOff x="0" y="0"/>
          <a:chExt cx="0" cy="0"/>
        </a:xfrm>
      </p:grpSpPr>
      <p:sp>
        <p:nvSpPr>
          <p:cNvPr id="73" name="Shape 73"/>
          <p:cNvSpPr txBox="1"/>
          <p:nvPr>
            <p:ph type="ctrTitle"/>
          </p:nvPr>
        </p:nvSpPr>
        <p:spPr>
          <a:xfrm>
            <a:off x="311708" y="744575"/>
            <a:ext cx="8520600" cy="2052600"/>
          </a:xfrm>
          <a:prstGeom prst="rect">
            <a:avLst/>
          </a:prstGeom>
        </p:spPr>
        <p:txBody>
          <a:bodyPr anchorCtr="0" anchor="b" bIns="91425" lIns="91425" spcFirstLastPara="1" rIns="91425" wrap="square" tIns="91425"/>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74" name="Shape 74"/>
          <p:cNvSpPr txBox="1"/>
          <p:nvPr>
            <p:ph idx="1" type="subTitle"/>
          </p:nvPr>
        </p:nvSpPr>
        <p:spPr>
          <a:xfrm>
            <a:off x="311700" y="2834125"/>
            <a:ext cx="8520600" cy="792600"/>
          </a:xfrm>
          <a:prstGeom prst="rect">
            <a:avLst/>
          </a:prstGeom>
        </p:spPr>
        <p:txBody>
          <a:bodyPr anchorCtr="0" anchor="t" bIns="91425" lIns="91425" spcFirstLastPara="1" rIns="91425" wrap="square" tIns="91425"/>
          <a:lstStyle>
            <a:lvl1pPr lvl="0" rtl="0" algn="ctr">
              <a:lnSpc>
                <a:spcPct val="100000"/>
              </a:lnSpc>
              <a:spcBef>
                <a:spcPts val="60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75" name="Shape 7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Full Image" showMasterSp="0">
  <p:cSld name="Full Image">
    <p:spTree>
      <p:nvGrpSpPr>
        <p:cNvPr id="783" name="Shape 783"/>
        <p:cNvGrpSpPr/>
        <p:nvPr/>
      </p:nvGrpSpPr>
      <p:grpSpPr>
        <a:xfrm>
          <a:off x="0" y="0"/>
          <a:ext cx="0" cy="0"/>
          <a:chOff x="0" y="0"/>
          <a:chExt cx="0" cy="0"/>
        </a:xfrm>
      </p:grpSpPr>
      <p:cxnSp>
        <p:nvCxnSpPr>
          <p:cNvPr id="784" name="Shape 784"/>
          <p:cNvCxnSpPr/>
          <p:nvPr/>
        </p:nvCxnSpPr>
        <p:spPr>
          <a:xfrm>
            <a:off x="446484" y="447261"/>
            <a:ext cx="8250900" cy="0"/>
          </a:xfrm>
          <a:prstGeom prst="straightConnector1">
            <a:avLst/>
          </a:prstGeom>
          <a:noFill/>
          <a:ln>
            <a:noFill/>
          </a:ln>
        </p:spPr>
      </p:cxnSp>
      <p:cxnSp>
        <p:nvCxnSpPr>
          <p:cNvPr id="785" name="Shape 785"/>
          <p:cNvCxnSpPr/>
          <p:nvPr/>
        </p:nvCxnSpPr>
        <p:spPr>
          <a:xfrm>
            <a:off x="446484" y="858741"/>
            <a:ext cx="8250900" cy="0"/>
          </a:xfrm>
          <a:prstGeom prst="straightConnector1">
            <a:avLst/>
          </a:prstGeom>
          <a:noFill/>
          <a:ln>
            <a:noFill/>
          </a:ln>
        </p:spPr>
      </p:cxn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ulleted Text" showMasterSp="0">
  <p:cSld name="Bulleted Text">
    <p:spTree>
      <p:nvGrpSpPr>
        <p:cNvPr id="786" name="Shape 786"/>
        <p:cNvGrpSpPr/>
        <p:nvPr/>
      </p:nvGrpSpPr>
      <p:grpSpPr>
        <a:xfrm>
          <a:off x="0" y="0"/>
          <a:ext cx="0" cy="0"/>
          <a:chOff x="0" y="0"/>
          <a:chExt cx="0" cy="0"/>
        </a:xfrm>
      </p:grpSpPr>
      <p:cxnSp>
        <p:nvCxnSpPr>
          <p:cNvPr id="787" name="Shape 787"/>
          <p:cNvCxnSpPr/>
          <p:nvPr/>
        </p:nvCxnSpPr>
        <p:spPr>
          <a:xfrm>
            <a:off x="446484" y="447261"/>
            <a:ext cx="8250900" cy="0"/>
          </a:xfrm>
          <a:prstGeom prst="straightConnector1">
            <a:avLst/>
          </a:prstGeom>
          <a:noFill/>
          <a:ln>
            <a:noFill/>
          </a:ln>
        </p:spPr>
      </p:cxnSp>
      <p:cxnSp>
        <p:nvCxnSpPr>
          <p:cNvPr id="788" name="Shape 788"/>
          <p:cNvCxnSpPr/>
          <p:nvPr/>
        </p:nvCxnSpPr>
        <p:spPr>
          <a:xfrm>
            <a:off x="446484" y="858741"/>
            <a:ext cx="8250900" cy="0"/>
          </a:xfrm>
          <a:prstGeom prst="straightConnector1">
            <a:avLst/>
          </a:prstGeom>
          <a:noFill/>
          <a:ln>
            <a:noFill/>
          </a:ln>
        </p:spPr>
      </p:cxn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ulleted Text w/ Source" showMasterSp="0">
  <p:cSld name="Bulleted Text w/ Source">
    <p:spTree>
      <p:nvGrpSpPr>
        <p:cNvPr id="789" name="Shape 789"/>
        <p:cNvGrpSpPr/>
        <p:nvPr/>
      </p:nvGrpSpPr>
      <p:grpSpPr>
        <a:xfrm>
          <a:off x="0" y="0"/>
          <a:ext cx="0" cy="0"/>
          <a:chOff x="0" y="0"/>
          <a:chExt cx="0" cy="0"/>
        </a:xfrm>
      </p:grpSpPr>
      <p:cxnSp>
        <p:nvCxnSpPr>
          <p:cNvPr id="790" name="Shape 790"/>
          <p:cNvCxnSpPr/>
          <p:nvPr/>
        </p:nvCxnSpPr>
        <p:spPr>
          <a:xfrm>
            <a:off x="446484" y="447261"/>
            <a:ext cx="8250900" cy="0"/>
          </a:xfrm>
          <a:prstGeom prst="straightConnector1">
            <a:avLst/>
          </a:prstGeom>
          <a:noFill/>
          <a:ln>
            <a:noFill/>
          </a:ln>
        </p:spPr>
      </p:cxnSp>
      <p:cxnSp>
        <p:nvCxnSpPr>
          <p:cNvPr id="791" name="Shape 791"/>
          <p:cNvCxnSpPr/>
          <p:nvPr/>
        </p:nvCxnSpPr>
        <p:spPr>
          <a:xfrm>
            <a:off x="446484" y="858741"/>
            <a:ext cx="8250900" cy="0"/>
          </a:xfrm>
          <a:prstGeom prst="straightConnector1">
            <a:avLst/>
          </a:prstGeom>
          <a:noFill/>
          <a:ln>
            <a:noFill/>
          </a:ln>
        </p:spPr>
      </p:cxn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Non-Bulleted Text" showMasterSp="0">
  <p:cSld name="Non-Bulleted Text">
    <p:spTree>
      <p:nvGrpSpPr>
        <p:cNvPr id="792" name="Shape 792"/>
        <p:cNvGrpSpPr/>
        <p:nvPr/>
      </p:nvGrpSpPr>
      <p:grpSpPr>
        <a:xfrm>
          <a:off x="0" y="0"/>
          <a:ext cx="0" cy="0"/>
          <a:chOff x="0" y="0"/>
          <a:chExt cx="0" cy="0"/>
        </a:xfrm>
      </p:grpSpPr>
      <p:cxnSp>
        <p:nvCxnSpPr>
          <p:cNvPr id="793" name="Shape 793"/>
          <p:cNvCxnSpPr/>
          <p:nvPr/>
        </p:nvCxnSpPr>
        <p:spPr>
          <a:xfrm>
            <a:off x="446484" y="447261"/>
            <a:ext cx="8250900" cy="0"/>
          </a:xfrm>
          <a:prstGeom prst="straightConnector1">
            <a:avLst/>
          </a:prstGeom>
          <a:noFill/>
          <a:ln>
            <a:noFill/>
          </a:ln>
        </p:spPr>
      </p:cxnSp>
      <p:cxnSp>
        <p:nvCxnSpPr>
          <p:cNvPr id="794" name="Shape 794"/>
          <p:cNvCxnSpPr/>
          <p:nvPr/>
        </p:nvCxnSpPr>
        <p:spPr>
          <a:xfrm>
            <a:off x="446484" y="858741"/>
            <a:ext cx="8250900" cy="0"/>
          </a:xfrm>
          <a:prstGeom prst="straightConnector1">
            <a:avLst/>
          </a:prstGeom>
          <a:noFill/>
          <a:ln>
            <a:noFill/>
          </a:ln>
        </p:spPr>
      </p:cxn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ider" showMasterSp="0">
  <p:cSld name="Divider">
    <p:spTree>
      <p:nvGrpSpPr>
        <p:cNvPr id="795" name="Shape 795"/>
        <p:cNvGrpSpPr/>
        <p:nvPr/>
      </p:nvGrpSpPr>
      <p:grpSpPr>
        <a:xfrm>
          <a:off x="0" y="0"/>
          <a:ext cx="0" cy="0"/>
          <a:chOff x="0" y="0"/>
          <a:chExt cx="0" cy="0"/>
        </a:xfrm>
      </p:grpSpPr>
      <p:cxnSp>
        <p:nvCxnSpPr>
          <p:cNvPr id="796" name="Shape 796"/>
          <p:cNvCxnSpPr/>
          <p:nvPr/>
        </p:nvCxnSpPr>
        <p:spPr>
          <a:xfrm>
            <a:off x="446484" y="447261"/>
            <a:ext cx="8250900" cy="0"/>
          </a:xfrm>
          <a:prstGeom prst="straightConnector1">
            <a:avLst/>
          </a:prstGeom>
          <a:noFill/>
          <a:ln>
            <a:noFill/>
          </a:ln>
        </p:spPr>
      </p:cxnSp>
      <p:cxnSp>
        <p:nvCxnSpPr>
          <p:cNvPr id="797" name="Shape 797"/>
          <p:cNvCxnSpPr/>
          <p:nvPr/>
        </p:nvCxnSpPr>
        <p:spPr>
          <a:xfrm>
            <a:off x="446484" y="858741"/>
            <a:ext cx="8250900" cy="0"/>
          </a:xfrm>
          <a:prstGeom prst="straightConnector1">
            <a:avLst/>
          </a:prstGeom>
          <a:noFill/>
          <a:ln>
            <a:noFill/>
          </a:ln>
        </p:spPr>
      </p:cxn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der Rev" showMasterSp="0">
  <p:cSld name="Divder Rev">
    <p:bg>
      <p:bgPr>
        <a:solidFill>
          <a:srgbClr val="000000"/>
        </a:solidFill>
      </p:bgPr>
    </p:bg>
    <p:spTree>
      <p:nvGrpSpPr>
        <p:cNvPr id="798" name="Shape 798"/>
        <p:cNvGrpSpPr/>
        <p:nvPr/>
      </p:nvGrpSpPr>
      <p:grpSpPr>
        <a:xfrm>
          <a:off x="0" y="0"/>
          <a:ext cx="0" cy="0"/>
          <a:chOff x="0" y="0"/>
          <a:chExt cx="0" cy="0"/>
        </a:xfrm>
      </p:grpSpPr>
      <p:cxnSp>
        <p:nvCxnSpPr>
          <p:cNvPr id="799" name="Shape 799"/>
          <p:cNvCxnSpPr/>
          <p:nvPr/>
        </p:nvCxnSpPr>
        <p:spPr>
          <a:xfrm>
            <a:off x="446484" y="447261"/>
            <a:ext cx="8250900" cy="0"/>
          </a:xfrm>
          <a:prstGeom prst="straightConnector1">
            <a:avLst/>
          </a:prstGeom>
          <a:noFill/>
          <a:ln cap="flat" cmpd="sng" w="12700">
            <a:solidFill>
              <a:srgbClr val="FFFFFF"/>
            </a:solidFill>
            <a:prstDash val="solid"/>
            <a:miter lim="8000"/>
            <a:headEnd len="sm" w="sm" type="none"/>
            <a:tailEnd len="sm" w="sm" type="none"/>
          </a:ln>
        </p:spPr>
      </p:cxnSp>
      <p:cxnSp>
        <p:nvCxnSpPr>
          <p:cNvPr id="800" name="Shape 800"/>
          <p:cNvCxnSpPr/>
          <p:nvPr/>
        </p:nvCxnSpPr>
        <p:spPr>
          <a:xfrm>
            <a:off x="446484" y="858741"/>
            <a:ext cx="8250900" cy="0"/>
          </a:xfrm>
          <a:prstGeom prst="straightConnector1">
            <a:avLst/>
          </a:prstGeom>
          <a:noFill/>
          <a:ln cap="flat" cmpd="sng" w="12700">
            <a:solidFill>
              <a:srgbClr val="FFFFFF"/>
            </a:solidFill>
            <a:prstDash val="solid"/>
            <a:miter lim="8000"/>
            <a:headEnd len="sm" w="sm" type="none"/>
            <a:tailEnd len="sm" w="sm" type="none"/>
          </a:ln>
        </p:spPr>
      </p:cxn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act Info" showMasterSp="0">
  <p:cSld name="Contact Info">
    <p:bg>
      <p:bgPr>
        <a:solidFill>
          <a:srgbClr val="000000"/>
        </a:solidFill>
      </p:bgPr>
    </p:bg>
    <p:spTree>
      <p:nvGrpSpPr>
        <p:cNvPr id="801" name="Shape 801"/>
        <p:cNvGrpSpPr/>
        <p:nvPr/>
      </p:nvGrpSpPr>
      <p:grpSpPr>
        <a:xfrm>
          <a:off x="0" y="0"/>
          <a:ext cx="0" cy="0"/>
          <a:chOff x="0" y="0"/>
          <a:chExt cx="0" cy="0"/>
        </a:xfrm>
      </p:grpSpPr>
      <p:cxnSp>
        <p:nvCxnSpPr>
          <p:cNvPr id="802" name="Shape 802"/>
          <p:cNvCxnSpPr/>
          <p:nvPr/>
        </p:nvCxnSpPr>
        <p:spPr>
          <a:xfrm>
            <a:off x="446484" y="447261"/>
            <a:ext cx="8250900" cy="0"/>
          </a:xfrm>
          <a:prstGeom prst="straightConnector1">
            <a:avLst/>
          </a:prstGeom>
          <a:noFill/>
          <a:ln cap="flat" cmpd="sng" w="12700">
            <a:solidFill>
              <a:srgbClr val="FFFFFF"/>
            </a:solidFill>
            <a:prstDash val="solid"/>
            <a:miter lim="8000"/>
            <a:headEnd len="sm" w="sm" type="none"/>
            <a:tailEnd len="sm" w="sm" type="none"/>
          </a:ln>
        </p:spPr>
      </p:cxnSp>
      <p:cxnSp>
        <p:nvCxnSpPr>
          <p:cNvPr id="803" name="Shape 803"/>
          <p:cNvCxnSpPr/>
          <p:nvPr/>
        </p:nvCxnSpPr>
        <p:spPr>
          <a:xfrm>
            <a:off x="446484" y="858741"/>
            <a:ext cx="8250900" cy="0"/>
          </a:xfrm>
          <a:prstGeom prst="straightConnector1">
            <a:avLst/>
          </a:prstGeom>
          <a:noFill/>
          <a:ln cap="flat" cmpd="sng" w="12700">
            <a:solidFill>
              <a:srgbClr val="FFFFFF"/>
            </a:solidFill>
            <a:prstDash val="solid"/>
            <a:miter lim="8000"/>
            <a:headEnd len="sm" w="sm" type="none"/>
            <a:tailEnd len="sm" w="sm" type="none"/>
          </a:ln>
        </p:spPr>
      </p:cxnSp>
      <p:sp>
        <p:nvSpPr>
          <p:cNvPr id="804" name="Shape 804"/>
          <p:cNvSpPr/>
          <p:nvPr/>
        </p:nvSpPr>
        <p:spPr>
          <a:xfrm>
            <a:off x="446484" y="1601194"/>
            <a:ext cx="8250900" cy="2683500"/>
          </a:xfrm>
          <a:prstGeom prst="rect">
            <a:avLst/>
          </a:prstGeom>
          <a:noFill/>
          <a:ln>
            <a:noFill/>
          </a:ln>
        </p:spPr>
        <p:txBody>
          <a:bodyPr anchorCtr="0" anchor="t" bIns="0" lIns="0" spcFirstLastPara="1" rIns="0" wrap="square" tIns="0">
            <a:noAutofit/>
          </a:bodyPr>
          <a:lstStyle/>
          <a:p>
            <a:pPr indent="-120650" lvl="1" marL="127000" marR="0" rtl="0" algn="l">
              <a:lnSpc>
                <a:spcPct val="110000"/>
              </a:lnSpc>
              <a:spcBef>
                <a:spcPts val="0"/>
              </a:spcBef>
              <a:spcAft>
                <a:spcPts val="0"/>
              </a:spcAft>
              <a:buClr>
                <a:srgbClr val="000000"/>
              </a:buClr>
              <a:buSzPts val="1500"/>
              <a:buFont typeface="Merriweather Sans"/>
              <a:buChar char="‣"/>
            </a:pPr>
            <a:r>
              <a:rPr b="0" i="0" lang="en" sz="1800" u="none" cap="none" strike="noStrike">
                <a:solidFill>
                  <a:srgbClr val="000000"/>
                </a:solidFill>
                <a:latin typeface="Arial"/>
                <a:ea typeface="Arial"/>
                <a:cs typeface="Arial"/>
                <a:sym typeface="Arial"/>
              </a:rPr>
              <a:t>Body Level One</a:t>
            </a:r>
            <a:endParaRPr b="0" i="0" sz="1800" u="none" cap="none" strike="noStrike">
              <a:solidFill>
                <a:srgbClr val="FFFFFF"/>
              </a:solidFill>
              <a:latin typeface="Arial"/>
              <a:ea typeface="Arial"/>
              <a:cs typeface="Arial"/>
              <a:sym typeface="Arial"/>
            </a:endParaRPr>
          </a:p>
          <a:p>
            <a:pPr indent="-120650" lvl="1" marL="127000" marR="0" rtl="0" algn="l">
              <a:lnSpc>
                <a:spcPct val="110000"/>
              </a:lnSpc>
              <a:spcBef>
                <a:spcPts val="300"/>
              </a:spcBef>
              <a:spcAft>
                <a:spcPts val="0"/>
              </a:spcAft>
              <a:buClr>
                <a:srgbClr val="000000"/>
              </a:buClr>
              <a:buSzPts val="1500"/>
              <a:buFont typeface="Merriweather Sans"/>
              <a:buChar char="‣"/>
            </a:pPr>
            <a:r>
              <a:rPr b="0" i="0" lang="en" sz="1800" u="none" cap="none" strike="noStrike">
                <a:solidFill>
                  <a:srgbClr val="000000"/>
                </a:solidFill>
                <a:latin typeface="Arial"/>
                <a:ea typeface="Arial"/>
                <a:cs typeface="Arial"/>
                <a:sym typeface="Arial"/>
              </a:rPr>
              <a:t>Body Level Two</a:t>
            </a:r>
            <a:endParaRPr b="0" i="0" sz="1800" u="none" cap="none" strike="noStrike">
              <a:solidFill>
                <a:srgbClr val="FFFFFF"/>
              </a:solidFill>
              <a:latin typeface="Arial"/>
              <a:ea typeface="Arial"/>
              <a:cs typeface="Arial"/>
              <a:sym typeface="Arial"/>
            </a:endParaRPr>
          </a:p>
          <a:p>
            <a:pPr indent="-120650" lvl="1" marL="127000" marR="0" rtl="0" algn="l">
              <a:lnSpc>
                <a:spcPct val="110000"/>
              </a:lnSpc>
              <a:spcBef>
                <a:spcPts val="300"/>
              </a:spcBef>
              <a:spcAft>
                <a:spcPts val="0"/>
              </a:spcAft>
              <a:buClr>
                <a:srgbClr val="000000"/>
              </a:buClr>
              <a:buSzPts val="1500"/>
              <a:buFont typeface="Merriweather Sans"/>
              <a:buChar char="‣"/>
            </a:pPr>
            <a:r>
              <a:rPr b="0" i="0" lang="en" sz="1800" u="none" cap="none" strike="noStrike">
                <a:solidFill>
                  <a:srgbClr val="000000"/>
                </a:solidFill>
                <a:latin typeface="Arial"/>
                <a:ea typeface="Arial"/>
                <a:cs typeface="Arial"/>
                <a:sym typeface="Arial"/>
              </a:rPr>
              <a:t>Body Level Three</a:t>
            </a:r>
            <a:endParaRPr b="0" i="0" sz="1800" u="none" cap="none" strike="noStrike">
              <a:solidFill>
                <a:srgbClr val="FFFFFF"/>
              </a:solidFill>
              <a:latin typeface="Arial"/>
              <a:ea typeface="Arial"/>
              <a:cs typeface="Arial"/>
              <a:sym typeface="Arial"/>
            </a:endParaRPr>
          </a:p>
          <a:p>
            <a:pPr indent="-120650" lvl="1" marL="127000" marR="0" rtl="0" algn="l">
              <a:lnSpc>
                <a:spcPct val="110000"/>
              </a:lnSpc>
              <a:spcBef>
                <a:spcPts val="300"/>
              </a:spcBef>
              <a:spcAft>
                <a:spcPts val="0"/>
              </a:spcAft>
              <a:buClr>
                <a:srgbClr val="000000"/>
              </a:buClr>
              <a:buSzPts val="1500"/>
              <a:buFont typeface="Merriweather Sans"/>
              <a:buChar char="‣"/>
            </a:pPr>
            <a:r>
              <a:rPr b="0" i="0" lang="en" sz="1800" u="none" cap="none" strike="noStrike">
                <a:solidFill>
                  <a:srgbClr val="000000"/>
                </a:solidFill>
                <a:latin typeface="Arial"/>
                <a:ea typeface="Arial"/>
                <a:cs typeface="Arial"/>
                <a:sym typeface="Arial"/>
              </a:rPr>
              <a:t>Body Level Four</a:t>
            </a:r>
            <a:endParaRPr b="0" i="0" sz="1800" u="none" cap="none" strike="noStrike">
              <a:solidFill>
                <a:srgbClr val="FFFFFF"/>
              </a:solidFill>
              <a:latin typeface="Arial"/>
              <a:ea typeface="Arial"/>
              <a:cs typeface="Arial"/>
              <a:sym typeface="Arial"/>
            </a:endParaRPr>
          </a:p>
          <a:p>
            <a:pPr indent="-120650" lvl="1" marL="127000" marR="0" rtl="0" algn="l">
              <a:lnSpc>
                <a:spcPct val="110000"/>
              </a:lnSpc>
              <a:spcBef>
                <a:spcPts val="300"/>
              </a:spcBef>
              <a:spcAft>
                <a:spcPts val="0"/>
              </a:spcAft>
              <a:buClr>
                <a:srgbClr val="000000"/>
              </a:buClr>
              <a:buSzPts val="1500"/>
              <a:buFont typeface="Merriweather Sans"/>
              <a:buChar char="‣"/>
            </a:pPr>
            <a:r>
              <a:rPr b="0" i="0" lang="en" sz="1800" u="none" cap="none" strike="noStrike">
                <a:solidFill>
                  <a:srgbClr val="000000"/>
                </a:solidFill>
                <a:latin typeface="Arial"/>
                <a:ea typeface="Arial"/>
                <a:cs typeface="Arial"/>
                <a:sym typeface="Arial"/>
              </a:rPr>
              <a:t>Body Level Five</a:t>
            </a:r>
            <a:endParaRPr sz="1000"/>
          </a:p>
        </p:txBody>
      </p:sp>
      <p:sp>
        <p:nvSpPr>
          <p:cNvPr id="805" name="Shape 805"/>
          <p:cNvSpPr/>
          <p:nvPr/>
        </p:nvSpPr>
        <p:spPr>
          <a:xfrm>
            <a:off x="446484" y="1601194"/>
            <a:ext cx="8250900" cy="2683500"/>
          </a:xfrm>
          <a:prstGeom prst="rect">
            <a:avLst/>
          </a:prstGeom>
          <a:noFill/>
          <a:ln>
            <a:noFill/>
          </a:ln>
        </p:spPr>
        <p:txBody>
          <a:bodyPr anchorCtr="0" anchor="t" bIns="0" lIns="0" spcFirstLastPara="1" rIns="0" wrap="square" tIns="0">
            <a:noAutofit/>
          </a:bodyPr>
          <a:lstStyle/>
          <a:p>
            <a:pPr indent="-120650" lvl="1" marL="127000" marR="0" rtl="0" algn="l">
              <a:lnSpc>
                <a:spcPct val="110000"/>
              </a:lnSpc>
              <a:spcBef>
                <a:spcPts val="0"/>
              </a:spcBef>
              <a:spcAft>
                <a:spcPts val="0"/>
              </a:spcAft>
              <a:buClr>
                <a:srgbClr val="000000"/>
              </a:buClr>
              <a:buSzPts val="1500"/>
              <a:buFont typeface="Merriweather Sans"/>
              <a:buChar char="‣"/>
            </a:pPr>
            <a:r>
              <a:rPr b="0" i="0" lang="en" sz="1800" u="none" cap="none" strike="noStrike">
                <a:solidFill>
                  <a:srgbClr val="000000"/>
                </a:solidFill>
                <a:latin typeface="Arial"/>
                <a:ea typeface="Arial"/>
                <a:cs typeface="Arial"/>
                <a:sym typeface="Arial"/>
              </a:rPr>
              <a:t>Body Level One</a:t>
            </a:r>
            <a:endParaRPr b="0" i="0" sz="1800" u="none" cap="none" strike="noStrike">
              <a:solidFill>
                <a:srgbClr val="FFFFFF"/>
              </a:solidFill>
              <a:latin typeface="Arial"/>
              <a:ea typeface="Arial"/>
              <a:cs typeface="Arial"/>
              <a:sym typeface="Arial"/>
            </a:endParaRPr>
          </a:p>
          <a:p>
            <a:pPr indent="-120650" lvl="1" marL="127000" marR="0" rtl="0" algn="l">
              <a:lnSpc>
                <a:spcPct val="110000"/>
              </a:lnSpc>
              <a:spcBef>
                <a:spcPts val="300"/>
              </a:spcBef>
              <a:spcAft>
                <a:spcPts val="0"/>
              </a:spcAft>
              <a:buClr>
                <a:srgbClr val="000000"/>
              </a:buClr>
              <a:buSzPts val="1500"/>
              <a:buFont typeface="Merriweather Sans"/>
              <a:buChar char="‣"/>
            </a:pPr>
            <a:r>
              <a:rPr b="0" i="0" lang="en" sz="1800" u="none" cap="none" strike="noStrike">
                <a:solidFill>
                  <a:srgbClr val="000000"/>
                </a:solidFill>
                <a:latin typeface="Arial"/>
                <a:ea typeface="Arial"/>
                <a:cs typeface="Arial"/>
                <a:sym typeface="Arial"/>
              </a:rPr>
              <a:t>Body Level Two</a:t>
            </a:r>
            <a:endParaRPr b="0" i="0" sz="1800" u="none" cap="none" strike="noStrike">
              <a:solidFill>
                <a:srgbClr val="FFFFFF"/>
              </a:solidFill>
              <a:latin typeface="Arial"/>
              <a:ea typeface="Arial"/>
              <a:cs typeface="Arial"/>
              <a:sym typeface="Arial"/>
            </a:endParaRPr>
          </a:p>
          <a:p>
            <a:pPr indent="-120650" lvl="1" marL="127000" marR="0" rtl="0" algn="l">
              <a:lnSpc>
                <a:spcPct val="110000"/>
              </a:lnSpc>
              <a:spcBef>
                <a:spcPts val="300"/>
              </a:spcBef>
              <a:spcAft>
                <a:spcPts val="0"/>
              </a:spcAft>
              <a:buClr>
                <a:srgbClr val="000000"/>
              </a:buClr>
              <a:buSzPts val="1500"/>
              <a:buFont typeface="Merriweather Sans"/>
              <a:buChar char="‣"/>
            </a:pPr>
            <a:r>
              <a:rPr b="0" i="0" lang="en" sz="1800" u="none" cap="none" strike="noStrike">
                <a:solidFill>
                  <a:srgbClr val="000000"/>
                </a:solidFill>
                <a:latin typeface="Arial"/>
                <a:ea typeface="Arial"/>
                <a:cs typeface="Arial"/>
                <a:sym typeface="Arial"/>
              </a:rPr>
              <a:t>Body Level Three</a:t>
            </a:r>
            <a:endParaRPr b="0" i="0" sz="1800" u="none" cap="none" strike="noStrike">
              <a:solidFill>
                <a:srgbClr val="FFFFFF"/>
              </a:solidFill>
              <a:latin typeface="Arial"/>
              <a:ea typeface="Arial"/>
              <a:cs typeface="Arial"/>
              <a:sym typeface="Arial"/>
            </a:endParaRPr>
          </a:p>
          <a:p>
            <a:pPr indent="-120650" lvl="1" marL="127000" marR="0" rtl="0" algn="l">
              <a:lnSpc>
                <a:spcPct val="110000"/>
              </a:lnSpc>
              <a:spcBef>
                <a:spcPts val="300"/>
              </a:spcBef>
              <a:spcAft>
                <a:spcPts val="0"/>
              </a:spcAft>
              <a:buClr>
                <a:srgbClr val="000000"/>
              </a:buClr>
              <a:buSzPts val="1500"/>
              <a:buFont typeface="Merriweather Sans"/>
              <a:buChar char="‣"/>
            </a:pPr>
            <a:r>
              <a:rPr b="0" i="0" lang="en" sz="1800" u="none" cap="none" strike="noStrike">
                <a:solidFill>
                  <a:srgbClr val="000000"/>
                </a:solidFill>
                <a:latin typeface="Arial"/>
                <a:ea typeface="Arial"/>
                <a:cs typeface="Arial"/>
                <a:sym typeface="Arial"/>
              </a:rPr>
              <a:t>Body Level Four</a:t>
            </a:r>
            <a:endParaRPr b="0" i="0" sz="1800" u="none" cap="none" strike="noStrike">
              <a:solidFill>
                <a:srgbClr val="FFFFFF"/>
              </a:solidFill>
              <a:latin typeface="Arial"/>
              <a:ea typeface="Arial"/>
              <a:cs typeface="Arial"/>
              <a:sym typeface="Arial"/>
            </a:endParaRPr>
          </a:p>
          <a:p>
            <a:pPr indent="-120650" lvl="1" marL="127000" marR="0" rtl="0" algn="l">
              <a:lnSpc>
                <a:spcPct val="110000"/>
              </a:lnSpc>
              <a:spcBef>
                <a:spcPts val="300"/>
              </a:spcBef>
              <a:spcAft>
                <a:spcPts val="0"/>
              </a:spcAft>
              <a:buClr>
                <a:srgbClr val="000000"/>
              </a:buClr>
              <a:buSzPts val="1500"/>
              <a:buFont typeface="Merriweather Sans"/>
              <a:buChar char="‣"/>
            </a:pPr>
            <a:r>
              <a:rPr b="0" i="0" lang="en" sz="1800" u="none" cap="none" strike="noStrike">
                <a:solidFill>
                  <a:srgbClr val="000000"/>
                </a:solidFill>
                <a:latin typeface="Arial"/>
                <a:ea typeface="Arial"/>
                <a:cs typeface="Arial"/>
                <a:sym typeface="Arial"/>
              </a:rPr>
              <a:t>Body Level Five</a:t>
            </a:r>
            <a:endParaRPr sz="100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howMasterSp="0">
  <p:cSld name="TITLE_AND_BODY_3_1">
    <p:bg>
      <p:bgPr>
        <a:solidFill>
          <a:srgbClr val="000000"/>
        </a:solidFill>
      </p:bgPr>
    </p:bg>
    <p:spTree>
      <p:nvGrpSpPr>
        <p:cNvPr id="76" name="Shape 76"/>
        <p:cNvGrpSpPr/>
        <p:nvPr/>
      </p:nvGrpSpPr>
      <p:grpSpPr>
        <a:xfrm>
          <a:off x="0" y="0"/>
          <a:ext cx="0" cy="0"/>
          <a:chOff x="0" y="0"/>
          <a:chExt cx="0" cy="0"/>
        </a:xfrm>
      </p:grpSpPr>
      <p:cxnSp>
        <p:nvCxnSpPr>
          <p:cNvPr id="77" name="Shape 77"/>
          <p:cNvCxnSpPr/>
          <p:nvPr/>
        </p:nvCxnSpPr>
        <p:spPr>
          <a:xfrm>
            <a:off x="446484" y="447261"/>
            <a:ext cx="8250900" cy="0"/>
          </a:xfrm>
          <a:prstGeom prst="straightConnector1">
            <a:avLst/>
          </a:prstGeom>
          <a:noFill/>
          <a:ln cap="flat" cmpd="sng" w="9525">
            <a:solidFill>
              <a:srgbClr val="FFFFFF"/>
            </a:solidFill>
            <a:prstDash val="solid"/>
            <a:miter lim="8000"/>
            <a:headEnd len="sm" w="sm" type="none"/>
            <a:tailEnd len="sm" w="sm" type="none"/>
          </a:ln>
        </p:spPr>
      </p:cxnSp>
      <p:cxnSp>
        <p:nvCxnSpPr>
          <p:cNvPr id="78" name="Shape 78"/>
          <p:cNvCxnSpPr/>
          <p:nvPr/>
        </p:nvCxnSpPr>
        <p:spPr>
          <a:xfrm>
            <a:off x="446484" y="858741"/>
            <a:ext cx="8250900" cy="0"/>
          </a:xfrm>
          <a:prstGeom prst="straightConnector1">
            <a:avLst/>
          </a:prstGeom>
          <a:noFill/>
          <a:ln cap="flat" cmpd="sng" w="9525">
            <a:solidFill>
              <a:srgbClr val="FFFFFF"/>
            </a:solidFill>
            <a:prstDash val="solid"/>
            <a:miter lim="8000"/>
            <a:headEnd len="sm" w="sm" type="none"/>
            <a:tailEnd len="sm" w="sm" type="none"/>
          </a:ln>
        </p:spPr>
      </p:cxnSp>
      <p:pic>
        <p:nvPicPr>
          <p:cNvPr id="79" name="Shape 79"/>
          <p:cNvPicPr preferRelativeResize="0"/>
          <p:nvPr/>
        </p:nvPicPr>
        <p:blipFill rotWithShape="1">
          <a:blip r:embed="rId2">
            <a:alphaModFix/>
          </a:blip>
          <a:srcRect b="0" l="0" r="0" t="0"/>
          <a:stretch/>
        </p:blipFill>
        <p:spPr>
          <a:xfrm>
            <a:off x="446484" y="536713"/>
            <a:ext cx="1991400" cy="21480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Text, 1 Column">
  <p:cSld name="Content: Text, 1 Column">
    <p:spTree>
      <p:nvGrpSpPr>
        <p:cNvPr id="80" name="Shape 80"/>
        <p:cNvGrpSpPr/>
        <p:nvPr/>
      </p:nvGrpSpPr>
      <p:grpSpPr>
        <a:xfrm>
          <a:off x="0" y="0"/>
          <a:ext cx="0" cy="0"/>
          <a:chOff x="0" y="0"/>
          <a:chExt cx="0" cy="0"/>
        </a:xfrm>
      </p:grpSpPr>
      <p:sp>
        <p:nvSpPr>
          <p:cNvPr id="81" name="Shape 81"/>
          <p:cNvSpPr txBox="1"/>
          <p:nvPr>
            <p:ph type="title"/>
          </p:nvPr>
        </p:nvSpPr>
        <p:spPr>
          <a:xfrm>
            <a:off x="446484" y="1037645"/>
            <a:ext cx="8250900" cy="501000"/>
          </a:xfrm>
          <a:prstGeom prst="rect">
            <a:avLst/>
          </a:prstGeom>
          <a:noFill/>
          <a:ln>
            <a:noFill/>
          </a:ln>
        </p:spPr>
        <p:txBody>
          <a:bodyPr anchorCtr="0" anchor="t" bIns="91425" lIns="91425" spcFirstLastPara="1" rIns="91425" wrap="square" tIns="91425"/>
          <a:lstStyle>
            <a:lvl1pPr lvl="0" rtl="0">
              <a:lnSpc>
                <a:spcPct val="92592"/>
              </a:lnSpc>
              <a:spcBef>
                <a:spcPts val="0"/>
              </a:spcBef>
              <a:spcAft>
                <a:spcPts val="0"/>
              </a:spcAft>
              <a:buSzPts val="1800"/>
              <a:buNone/>
              <a:defRPr/>
            </a:lvl1pPr>
            <a:lvl2pPr indent="165100" lvl="1" rtl="0">
              <a:lnSpc>
                <a:spcPct val="92592"/>
              </a:lnSpc>
              <a:spcBef>
                <a:spcPts val="0"/>
              </a:spcBef>
              <a:spcAft>
                <a:spcPts val="0"/>
              </a:spcAft>
              <a:buSzPts val="1800"/>
              <a:buNone/>
              <a:defRPr/>
            </a:lvl2pPr>
            <a:lvl3pPr indent="317500" lvl="2" rtl="0">
              <a:lnSpc>
                <a:spcPct val="92592"/>
              </a:lnSpc>
              <a:spcBef>
                <a:spcPts val="0"/>
              </a:spcBef>
              <a:spcAft>
                <a:spcPts val="0"/>
              </a:spcAft>
              <a:buSzPts val="1800"/>
              <a:buNone/>
              <a:defRPr/>
            </a:lvl3pPr>
            <a:lvl4pPr indent="482600" lvl="3" rtl="0">
              <a:lnSpc>
                <a:spcPct val="92592"/>
              </a:lnSpc>
              <a:spcBef>
                <a:spcPts val="0"/>
              </a:spcBef>
              <a:spcAft>
                <a:spcPts val="0"/>
              </a:spcAft>
              <a:buSzPts val="1800"/>
              <a:buNone/>
              <a:defRPr/>
            </a:lvl4pPr>
            <a:lvl5pPr indent="647700" lvl="4" rtl="0">
              <a:lnSpc>
                <a:spcPct val="92592"/>
              </a:lnSpc>
              <a:spcBef>
                <a:spcPts val="0"/>
              </a:spcBef>
              <a:spcAft>
                <a:spcPts val="0"/>
              </a:spcAft>
              <a:buSzPts val="1800"/>
              <a:buNone/>
              <a:defRPr/>
            </a:lvl5pPr>
            <a:lvl6pPr indent="800100" lvl="5" rtl="0">
              <a:lnSpc>
                <a:spcPct val="92592"/>
              </a:lnSpc>
              <a:spcBef>
                <a:spcPts val="0"/>
              </a:spcBef>
              <a:spcAft>
                <a:spcPts val="0"/>
              </a:spcAft>
              <a:buSzPts val="1800"/>
              <a:buNone/>
              <a:defRPr/>
            </a:lvl6pPr>
            <a:lvl7pPr indent="965200" lvl="6" rtl="0">
              <a:lnSpc>
                <a:spcPct val="92592"/>
              </a:lnSpc>
              <a:spcBef>
                <a:spcPts val="0"/>
              </a:spcBef>
              <a:spcAft>
                <a:spcPts val="0"/>
              </a:spcAft>
              <a:buSzPts val="1800"/>
              <a:buNone/>
              <a:defRPr/>
            </a:lvl7pPr>
            <a:lvl8pPr indent="1130300" lvl="7" rtl="0">
              <a:lnSpc>
                <a:spcPct val="92592"/>
              </a:lnSpc>
              <a:spcBef>
                <a:spcPts val="0"/>
              </a:spcBef>
              <a:spcAft>
                <a:spcPts val="0"/>
              </a:spcAft>
              <a:buSzPts val="1800"/>
              <a:buNone/>
              <a:defRPr/>
            </a:lvl8pPr>
            <a:lvl9pPr indent="1282700" lvl="8" rtl="0">
              <a:lnSpc>
                <a:spcPct val="92592"/>
              </a:lnSpc>
              <a:spcBef>
                <a:spcPts val="0"/>
              </a:spcBef>
              <a:spcAft>
                <a:spcPts val="0"/>
              </a:spcAft>
              <a:buSzPts val="1800"/>
              <a:buNone/>
              <a:defRPr/>
            </a:lvl9pPr>
          </a:lstStyle>
          <a:p/>
        </p:txBody>
      </p:sp>
      <p:sp>
        <p:nvSpPr>
          <p:cNvPr id="82" name="Shape 82"/>
          <p:cNvSpPr txBox="1"/>
          <p:nvPr>
            <p:ph idx="1" type="body"/>
          </p:nvPr>
        </p:nvSpPr>
        <p:spPr>
          <a:xfrm>
            <a:off x="444414" y="1699591"/>
            <a:ext cx="8250900" cy="2683500"/>
          </a:xfrm>
          <a:prstGeom prst="rect">
            <a:avLst/>
          </a:prstGeom>
          <a:noFill/>
          <a:ln>
            <a:noFill/>
          </a:ln>
        </p:spPr>
        <p:txBody>
          <a:bodyPr anchorCtr="0" anchor="t" bIns="91425" lIns="91425" spcFirstLastPara="1" rIns="91425" wrap="square" tIns="91425"/>
          <a:lstStyle>
            <a:lvl1pPr indent="-342900" lvl="0" marL="457200" rtl="0">
              <a:spcBef>
                <a:spcPts val="600"/>
              </a:spcBef>
              <a:spcAft>
                <a:spcPts val="0"/>
              </a:spcAft>
              <a:buSzPts val="1800"/>
              <a:buChar char="▸"/>
              <a:defRPr/>
            </a:lvl1pPr>
            <a:lvl2pPr indent="-317500" lvl="1" marL="914400" rtl="0">
              <a:spcBef>
                <a:spcPts val="480"/>
              </a:spcBef>
              <a:spcAft>
                <a:spcPts val="0"/>
              </a:spcAft>
              <a:buSzPts val="1400"/>
              <a:buFont typeface="Merriweather Sans"/>
              <a:buChar char="‣"/>
              <a:defRPr/>
            </a:lvl2pPr>
            <a:lvl3pPr indent="-317500" lvl="2" marL="1371600" rtl="0">
              <a:spcBef>
                <a:spcPts val="480"/>
              </a:spcBef>
              <a:spcAft>
                <a:spcPts val="0"/>
              </a:spcAft>
              <a:buSzPts val="1400"/>
              <a:buFont typeface="Merriweather Sans"/>
              <a:buChar char="‣"/>
              <a:defRPr/>
            </a:lvl3pPr>
            <a:lvl4pPr indent="-317500" lvl="3" marL="1828800" rtl="0">
              <a:spcBef>
                <a:spcPts val="360"/>
              </a:spcBef>
              <a:spcAft>
                <a:spcPts val="0"/>
              </a:spcAft>
              <a:buSzPts val="1400"/>
              <a:buFont typeface="Merriweather Sans"/>
              <a:buChar char="‣"/>
              <a:defRPr/>
            </a:lvl4pPr>
            <a:lvl5pPr indent="-317500" lvl="4" marL="2286000" rtl="0">
              <a:spcBef>
                <a:spcPts val="360"/>
              </a:spcBef>
              <a:spcAft>
                <a:spcPts val="0"/>
              </a:spcAft>
              <a:buSzPts val="1400"/>
              <a:buFont typeface="Merriweather Sans"/>
              <a:buChar char="‣"/>
              <a:defRPr/>
            </a:lvl5pPr>
            <a:lvl6pPr indent="-317500" lvl="5" marL="2743200" rtl="0">
              <a:spcBef>
                <a:spcPts val="360"/>
              </a:spcBef>
              <a:spcAft>
                <a:spcPts val="0"/>
              </a:spcAft>
              <a:buSzPts val="1400"/>
              <a:buChar char="●"/>
              <a:defRPr/>
            </a:lvl6pPr>
            <a:lvl7pPr indent="-317500" lvl="6" marL="3200400" rtl="0">
              <a:spcBef>
                <a:spcPts val="360"/>
              </a:spcBef>
              <a:spcAft>
                <a:spcPts val="0"/>
              </a:spcAft>
              <a:buSzPts val="1400"/>
              <a:buChar char="●"/>
              <a:defRPr/>
            </a:lvl7pPr>
            <a:lvl8pPr indent="-317500" lvl="7" marL="3657600" rtl="0">
              <a:spcBef>
                <a:spcPts val="360"/>
              </a:spcBef>
              <a:spcAft>
                <a:spcPts val="0"/>
              </a:spcAft>
              <a:buSzPts val="1400"/>
              <a:buChar char="●"/>
              <a:defRPr/>
            </a:lvl8pPr>
            <a:lvl9pPr indent="-317500" lvl="8" marL="4114800" rtl="0">
              <a:spcBef>
                <a:spcPts val="360"/>
              </a:spcBef>
              <a:spcAft>
                <a:spcPts val="0"/>
              </a:spcAft>
              <a:buSzPts val="1400"/>
              <a:buChar char="●"/>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2" showMasterSp="0">
  <p:cSld name="Blank">
    <p:spTree>
      <p:nvGrpSpPr>
        <p:cNvPr id="83" name="Shape 83"/>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hapter" showMasterSp="0">
  <p:cSld name="Chapter">
    <p:bg>
      <p:bgPr>
        <a:solidFill>
          <a:srgbClr val="1EC9C6"/>
        </a:solidFill>
      </p:bgPr>
    </p:bg>
    <p:spTree>
      <p:nvGrpSpPr>
        <p:cNvPr id="84" name="Shape 84"/>
        <p:cNvGrpSpPr/>
        <p:nvPr/>
      </p:nvGrpSpPr>
      <p:grpSpPr>
        <a:xfrm>
          <a:off x="0" y="0"/>
          <a:ext cx="0" cy="0"/>
          <a:chOff x="0" y="0"/>
          <a:chExt cx="0" cy="0"/>
        </a:xfrm>
      </p:grpSpPr>
      <p:cxnSp>
        <p:nvCxnSpPr>
          <p:cNvPr id="85" name="Shape 85"/>
          <p:cNvCxnSpPr/>
          <p:nvPr/>
        </p:nvCxnSpPr>
        <p:spPr>
          <a:xfrm>
            <a:off x="446484" y="447261"/>
            <a:ext cx="8250900" cy="0"/>
          </a:xfrm>
          <a:prstGeom prst="straightConnector1">
            <a:avLst/>
          </a:prstGeom>
          <a:noFill/>
          <a:ln cap="flat" cmpd="sng" w="9525">
            <a:solidFill>
              <a:srgbClr val="FFFFFF"/>
            </a:solidFill>
            <a:prstDash val="solid"/>
            <a:miter lim="8000"/>
            <a:headEnd len="sm" w="sm" type="none"/>
            <a:tailEnd len="sm" w="sm" type="none"/>
          </a:ln>
        </p:spPr>
      </p:cxnSp>
      <p:cxnSp>
        <p:nvCxnSpPr>
          <p:cNvPr id="86" name="Shape 86"/>
          <p:cNvCxnSpPr/>
          <p:nvPr/>
        </p:nvCxnSpPr>
        <p:spPr>
          <a:xfrm>
            <a:off x="446484" y="858741"/>
            <a:ext cx="8250900" cy="0"/>
          </a:xfrm>
          <a:prstGeom prst="straightConnector1">
            <a:avLst/>
          </a:prstGeom>
          <a:noFill/>
          <a:ln cap="flat" cmpd="sng" w="9525">
            <a:solidFill>
              <a:srgbClr val="FFFFFF"/>
            </a:solidFill>
            <a:prstDash val="solid"/>
            <a:miter lim="8000"/>
            <a:headEnd len="sm" w="sm" type="none"/>
            <a:tailEnd len="sm" w="sm" type="none"/>
          </a:ln>
        </p:spPr>
      </p:cxn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der Rev" showMasterSp="0">
  <p:cSld name="Divder Rev">
    <p:bg>
      <p:bgPr>
        <a:solidFill>
          <a:srgbClr val="000000"/>
        </a:solidFill>
      </p:bgPr>
    </p:bg>
    <p:spTree>
      <p:nvGrpSpPr>
        <p:cNvPr id="87" name="Shape 87"/>
        <p:cNvGrpSpPr/>
        <p:nvPr/>
      </p:nvGrpSpPr>
      <p:grpSpPr>
        <a:xfrm>
          <a:off x="0" y="0"/>
          <a:ext cx="0" cy="0"/>
          <a:chOff x="0" y="0"/>
          <a:chExt cx="0" cy="0"/>
        </a:xfrm>
      </p:grpSpPr>
      <p:cxnSp>
        <p:nvCxnSpPr>
          <p:cNvPr id="88" name="Shape 88"/>
          <p:cNvCxnSpPr/>
          <p:nvPr/>
        </p:nvCxnSpPr>
        <p:spPr>
          <a:xfrm>
            <a:off x="446484" y="447261"/>
            <a:ext cx="8250900" cy="0"/>
          </a:xfrm>
          <a:prstGeom prst="straightConnector1">
            <a:avLst/>
          </a:prstGeom>
          <a:noFill/>
          <a:ln cap="flat" cmpd="sng" w="12700">
            <a:solidFill>
              <a:srgbClr val="FFFFFF"/>
            </a:solidFill>
            <a:prstDash val="solid"/>
            <a:miter lim="8000"/>
            <a:headEnd len="sm" w="sm" type="none"/>
            <a:tailEnd len="sm" w="sm" type="none"/>
          </a:ln>
        </p:spPr>
      </p:cxnSp>
      <p:cxnSp>
        <p:nvCxnSpPr>
          <p:cNvPr id="89" name="Shape 89"/>
          <p:cNvCxnSpPr/>
          <p:nvPr/>
        </p:nvCxnSpPr>
        <p:spPr>
          <a:xfrm>
            <a:off x="446484" y="858741"/>
            <a:ext cx="8250900" cy="0"/>
          </a:xfrm>
          <a:prstGeom prst="straightConnector1">
            <a:avLst/>
          </a:prstGeom>
          <a:noFill/>
          <a:ln cap="flat" cmpd="sng" w="12700">
            <a:solidFill>
              <a:srgbClr val="FFFFFF"/>
            </a:solidFill>
            <a:prstDash val="solid"/>
            <a:miter lim="8000"/>
            <a:headEnd len="sm" w="sm" type="none"/>
            <a:tailEnd len="sm" w="sm" type="none"/>
          </a:ln>
        </p:spPr>
      </p:cxn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howMasterSp="0" type="tx">
  <p:cSld name="TITLE_AND_BODY">
    <p:bg>
      <p:bgPr>
        <a:solidFill>
          <a:srgbClr val="000000"/>
        </a:solidFill>
      </p:bgPr>
    </p:bg>
    <p:spTree>
      <p:nvGrpSpPr>
        <p:cNvPr id="95" name="Shape 95"/>
        <p:cNvGrpSpPr/>
        <p:nvPr/>
      </p:nvGrpSpPr>
      <p:grpSpPr>
        <a:xfrm>
          <a:off x="0" y="0"/>
          <a:ext cx="0" cy="0"/>
          <a:chOff x="0" y="0"/>
          <a:chExt cx="0" cy="0"/>
        </a:xfrm>
      </p:grpSpPr>
      <p:cxnSp>
        <p:nvCxnSpPr>
          <p:cNvPr id="96" name="Shape 96"/>
          <p:cNvCxnSpPr/>
          <p:nvPr/>
        </p:nvCxnSpPr>
        <p:spPr>
          <a:xfrm>
            <a:off x="446484" y="447261"/>
            <a:ext cx="8250900" cy="0"/>
          </a:xfrm>
          <a:prstGeom prst="straightConnector1">
            <a:avLst/>
          </a:prstGeom>
          <a:noFill/>
          <a:ln cap="flat" cmpd="sng" w="9525">
            <a:solidFill>
              <a:srgbClr val="FFFFFF"/>
            </a:solidFill>
            <a:prstDash val="solid"/>
            <a:miter lim="8000"/>
            <a:headEnd len="sm" w="sm" type="none"/>
            <a:tailEnd len="sm" w="sm" type="none"/>
          </a:ln>
        </p:spPr>
      </p:cxnSp>
      <p:cxnSp>
        <p:nvCxnSpPr>
          <p:cNvPr id="97" name="Shape 97"/>
          <p:cNvCxnSpPr/>
          <p:nvPr/>
        </p:nvCxnSpPr>
        <p:spPr>
          <a:xfrm>
            <a:off x="446484" y="858741"/>
            <a:ext cx="8250900" cy="0"/>
          </a:xfrm>
          <a:prstGeom prst="straightConnector1">
            <a:avLst/>
          </a:prstGeom>
          <a:noFill/>
          <a:ln cap="flat" cmpd="sng" w="9525">
            <a:solidFill>
              <a:srgbClr val="FFFFFF"/>
            </a:solidFill>
            <a:prstDash val="solid"/>
            <a:miter lim="8000"/>
            <a:headEnd len="sm" w="sm" type="none"/>
            <a:tailEnd len="sm" w="sm" type="none"/>
          </a:ln>
        </p:spPr>
      </p:cxnSp>
      <p:pic>
        <p:nvPicPr>
          <p:cNvPr id="98" name="Shape 98"/>
          <p:cNvPicPr preferRelativeResize="0"/>
          <p:nvPr/>
        </p:nvPicPr>
        <p:blipFill rotWithShape="1">
          <a:blip r:embed="rId2">
            <a:alphaModFix/>
          </a:blip>
          <a:srcRect b="0" l="0" r="0" t="0"/>
          <a:stretch/>
        </p:blipFill>
        <p:spPr>
          <a:xfrm>
            <a:off x="446484" y="536713"/>
            <a:ext cx="1991400" cy="214800"/>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hapter" showMasterSp="0">
  <p:cSld name="Chapter">
    <p:bg>
      <p:bgPr>
        <a:solidFill>
          <a:srgbClr val="1EC9C6"/>
        </a:solidFill>
      </p:bgPr>
    </p:bg>
    <p:spTree>
      <p:nvGrpSpPr>
        <p:cNvPr id="99" name="Shape 99"/>
        <p:cNvGrpSpPr/>
        <p:nvPr/>
      </p:nvGrpSpPr>
      <p:grpSpPr>
        <a:xfrm>
          <a:off x="0" y="0"/>
          <a:ext cx="0" cy="0"/>
          <a:chOff x="0" y="0"/>
          <a:chExt cx="0" cy="0"/>
        </a:xfrm>
      </p:grpSpPr>
      <p:cxnSp>
        <p:nvCxnSpPr>
          <p:cNvPr id="100" name="Shape 100"/>
          <p:cNvCxnSpPr/>
          <p:nvPr/>
        </p:nvCxnSpPr>
        <p:spPr>
          <a:xfrm>
            <a:off x="446484" y="447261"/>
            <a:ext cx="8250900" cy="0"/>
          </a:xfrm>
          <a:prstGeom prst="straightConnector1">
            <a:avLst/>
          </a:prstGeom>
          <a:noFill/>
          <a:ln cap="flat" cmpd="sng" w="9525">
            <a:solidFill>
              <a:srgbClr val="FFFFFF"/>
            </a:solidFill>
            <a:prstDash val="solid"/>
            <a:miter lim="8000"/>
            <a:headEnd len="sm" w="sm" type="none"/>
            <a:tailEnd len="sm" w="sm" type="none"/>
          </a:ln>
        </p:spPr>
      </p:cxnSp>
      <p:cxnSp>
        <p:nvCxnSpPr>
          <p:cNvPr id="101" name="Shape 101"/>
          <p:cNvCxnSpPr/>
          <p:nvPr/>
        </p:nvCxnSpPr>
        <p:spPr>
          <a:xfrm>
            <a:off x="446484" y="858741"/>
            <a:ext cx="8250900" cy="0"/>
          </a:xfrm>
          <a:prstGeom prst="straightConnector1">
            <a:avLst/>
          </a:prstGeom>
          <a:noFill/>
          <a:ln cap="flat" cmpd="sng" w="9525">
            <a:solidFill>
              <a:srgbClr val="FFFFFF"/>
            </a:solidFill>
            <a:prstDash val="solid"/>
            <a:miter lim="8000"/>
            <a:headEnd len="sm" w="sm" type="none"/>
            <a:tailEnd len="sm" w="sm" type="none"/>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Black">
  <p:cSld name="TITLE_1">
    <p:bg>
      <p:bgPr>
        <a:solidFill>
          <a:srgbClr val="000000"/>
        </a:solidFill>
      </p:bgPr>
    </p:bg>
    <p:spTree>
      <p:nvGrpSpPr>
        <p:cNvPr id="14" name="Shape 14"/>
        <p:cNvGrpSpPr/>
        <p:nvPr/>
      </p:nvGrpSpPr>
      <p:grpSpPr>
        <a:xfrm>
          <a:off x="0" y="0"/>
          <a:ext cx="0" cy="0"/>
          <a:chOff x="0" y="0"/>
          <a:chExt cx="0" cy="0"/>
        </a:xfrm>
      </p:grpSpPr>
      <p:sp>
        <p:nvSpPr>
          <p:cNvPr id="15" name="Shape 15"/>
          <p:cNvSpPr txBox="1"/>
          <p:nvPr>
            <p:ph type="ctrTitle"/>
          </p:nvPr>
        </p:nvSpPr>
        <p:spPr>
          <a:xfrm>
            <a:off x="302519" y="548200"/>
            <a:ext cx="8311800" cy="1852200"/>
          </a:xfrm>
          <a:prstGeom prst="rect">
            <a:avLst/>
          </a:prstGeom>
        </p:spPr>
        <p:txBody>
          <a:bodyPr anchorCtr="0" anchor="t" bIns="91425" lIns="91425" spcFirstLastPara="1" rIns="91425" wrap="square" tIns="91425"/>
          <a:lstStyle>
            <a:lvl1pPr lvl="0" rtl="0">
              <a:spcBef>
                <a:spcPts val="0"/>
              </a:spcBef>
              <a:spcAft>
                <a:spcPts val="0"/>
              </a:spcAft>
              <a:buClr>
                <a:srgbClr val="F3F3F3"/>
              </a:buClr>
              <a:buSzPts val="4800"/>
              <a:buFont typeface="Oswald"/>
              <a:buNone/>
              <a:defRPr b="1" sz="4800">
                <a:solidFill>
                  <a:srgbClr val="F3F3F3"/>
                </a:solidFill>
                <a:latin typeface="Oswald"/>
                <a:ea typeface="Oswald"/>
                <a:cs typeface="Oswald"/>
                <a:sym typeface="Oswald"/>
              </a:defRPr>
            </a:lvl1pPr>
            <a:lvl2pPr lvl="1" rtl="0">
              <a:spcBef>
                <a:spcPts val="0"/>
              </a:spcBef>
              <a:spcAft>
                <a:spcPts val="0"/>
              </a:spcAft>
              <a:buSzPts val="4800"/>
              <a:buFont typeface="Oswald"/>
              <a:buNone/>
              <a:defRPr sz="4800">
                <a:latin typeface="Oswald"/>
                <a:ea typeface="Oswald"/>
                <a:cs typeface="Oswald"/>
                <a:sym typeface="Oswald"/>
              </a:defRPr>
            </a:lvl2pPr>
            <a:lvl3pPr lvl="2" rtl="0">
              <a:spcBef>
                <a:spcPts val="0"/>
              </a:spcBef>
              <a:spcAft>
                <a:spcPts val="0"/>
              </a:spcAft>
              <a:buSzPts val="4800"/>
              <a:buFont typeface="Oswald"/>
              <a:buNone/>
              <a:defRPr sz="4800">
                <a:latin typeface="Oswald"/>
                <a:ea typeface="Oswald"/>
                <a:cs typeface="Oswald"/>
                <a:sym typeface="Oswald"/>
              </a:defRPr>
            </a:lvl3pPr>
            <a:lvl4pPr lvl="3" rtl="0">
              <a:spcBef>
                <a:spcPts val="0"/>
              </a:spcBef>
              <a:spcAft>
                <a:spcPts val="0"/>
              </a:spcAft>
              <a:buSzPts val="4800"/>
              <a:buFont typeface="Oswald"/>
              <a:buNone/>
              <a:defRPr sz="4800">
                <a:latin typeface="Oswald"/>
                <a:ea typeface="Oswald"/>
                <a:cs typeface="Oswald"/>
                <a:sym typeface="Oswald"/>
              </a:defRPr>
            </a:lvl4pPr>
            <a:lvl5pPr lvl="4" rtl="0">
              <a:spcBef>
                <a:spcPts val="0"/>
              </a:spcBef>
              <a:spcAft>
                <a:spcPts val="0"/>
              </a:spcAft>
              <a:buSzPts val="4800"/>
              <a:buFont typeface="Oswald"/>
              <a:buNone/>
              <a:defRPr sz="4800">
                <a:latin typeface="Oswald"/>
                <a:ea typeface="Oswald"/>
                <a:cs typeface="Oswald"/>
                <a:sym typeface="Oswald"/>
              </a:defRPr>
            </a:lvl5pPr>
            <a:lvl6pPr lvl="5" rtl="0">
              <a:spcBef>
                <a:spcPts val="0"/>
              </a:spcBef>
              <a:spcAft>
                <a:spcPts val="0"/>
              </a:spcAft>
              <a:buSzPts val="4800"/>
              <a:buFont typeface="Oswald"/>
              <a:buNone/>
              <a:defRPr sz="4800">
                <a:latin typeface="Oswald"/>
                <a:ea typeface="Oswald"/>
                <a:cs typeface="Oswald"/>
                <a:sym typeface="Oswald"/>
              </a:defRPr>
            </a:lvl6pPr>
            <a:lvl7pPr lvl="6" rtl="0">
              <a:spcBef>
                <a:spcPts val="0"/>
              </a:spcBef>
              <a:spcAft>
                <a:spcPts val="0"/>
              </a:spcAft>
              <a:buSzPts val="4800"/>
              <a:buFont typeface="Oswald"/>
              <a:buNone/>
              <a:defRPr sz="4800">
                <a:latin typeface="Oswald"/>
                <a:ea typeface="Oswald"/>
                <a:cs typeface="Oswald"/>
                <a:sym typeface="Oswald"/>
              </a:defRPr>
            </a:lvl7pPr>
            <a:lvl8pPr lvl="7" rtl="0">
              <a:spcBef>
                <a:spcPts val="0"/>
              </a:spcBef>
              <a:spcAft>
                <a:spcPts val="0"/>
              </a:spcAft>
              <a:buSzPts val="4800"/>
              <a:buFont typeface="Oswald"/>
              <a:buNone/>
              <a:defRPr sz="4800">
                <a:latin typeface="Oswald"/>
                <a:ea typeface="Oswald"/>
                <a:cs typeface="Oswald"/>
                <a:sym typeface="Oswald"/>
              </a:defRPr>
            </a:lvl8pPr>
            <a:lvl9pPr lvl="8" rtl="0">
              <a:spcBef>
                <a:spcPts val="0"/>
              </a:spcBef>
              <a:spcAft>
                <a:spcPts val="0"/>
              </a:spcAft>
              <a:buSzPts val="4800"/>
              <a:buFont typeface="Oswald"/>
              <a:buNone/>
              <a:defRPr sz="4800">
                <a:latin typeface="Oswald"/>
                <a:ea typeface="Oswald"/>
                <a:cs typeface="Oswald"/>
                <a:sym typeface="Oswald"/>
              </a:defRPr>
            </a:lvl9pPr>
          </a:lstStyle>
          <a:p/>
        </p:txBody>
      </p:sp>
      <p:sp>
        <p:nvSpPr>
          <p:cNvPr id="16" name="Shape 16"/>
          <p:cNvSpPr/>
          <p:nvPr/>
        </p:nvSpPr>
        <p:spPr>
          <a:xfrm>
            <a:off x="416100" y="349375"/>
            <a:ext cx="8272800" cy="130800"/>
          </a:xfrm>
          <a:prstGeom prst="rect">
            <a:avLst/>
          </a:pr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7" name="Shape 17"/>
          <p:cNvSpPr txBox="1"/>
          <p:nvPr/>
        </p:nvSpPr>
        <p:spPr>
          <a:xfrm>
            <a:off x="272500" y="4709350"/>
            <a:ext cx="8407500" cy="395400"/>
          </a:xfrm>
          <a:prstGeom prst="rect">
            <a:avLst/>
          </a:prstGeom>
          <a:solidFill>
            <a:srgbClr val="000000"/>
          </a:solid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 sz="800">
                <a:solidFill>
                  <a:srgbClr val="FFFFFF"/>
                </a:solidFill>
                <a:latin typeface="Oswald"/>
                <a:ea typeface="Oswald"/>
                <a:cs typeface="Oswald"/>
                <a:sym typeface="Oswald"/>
              </a:rPr>
              <a:t>GENERAL ASSEMBLY	</a:t>
            </a:r>
            <a:endParaRPr b="1" sz="800">
              <a:solidFill>
                <a:srgbClr val="FFFFFF"/>
              </a:solidFill>
              <a:latin typeface="Oswald"/>
              <a:ea typeface="Oswald"/>
              <a:cs typeface="Oswald"/>
              <a:sym typeface="Oswald"/>
            </a:endParaRPr>
          </a:p>
        </p:txBody>
      </p:sp>
      <p:cxnSp>
        <p:nvCxnSpPr>
          <p:cNvPr id="18" name="Shape 18"/>
          <p:cNvCxnSpPr/>
          <p:nvPr/>
        </p:nvCxnSpPr>
        <p:spPr>
          <a:xfrm>
            <a:off x="368200" y="4736806"/>
            <a:ext cx="8311800" cy="0"/>
          </a:xfrm>
          <a:prstGeom prst="straightConnector1">
            <a:avLst/>
          </a:prstGeom>
          <a:noFill/>
          <a:ln cap="flat" cmpd="sng" w="9525">
            <a:solidFill>
              <a:srgbClr val="FFFFFF"/>
            </a:solidFill>
            <a:prstDash val="solid"/>
            <a:round/>
            <a:headEnd len="med" w="med" type="none"/>
            <a:tailEnd len="med" w="med" type="none"/>
          </a:ln>
        </p:spPr>
      </p:cxnSp>
      <p:pic>
        <p:nvPicPr>
          <p:cNvPr id="19" name="Shape 19"/>
          <p:cNvPicPr preferRelativeResize="0"/>
          <p:nvPr/>
        </p:nvPicPr>
        <p:blipFill>
          <a:blip r:embed="rId2">
            <a:alphaModFix/>
          </a:blip>
          <a:stretch>
            <a:fillRect/>
          </a:stretch>
        </p:blipFill>
        <p:spPr>
          <a:xfrm>
            <a:off x="8469250" y="4793525"/>
            <a:ext cx="210750" cy="210750"/>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Text, 1 Column">
  <p:cSld name="Content: Text, 1 Column">
    <p:spTree>
      <p:nvGrpSpPr>
        <p:cNvPr id="102" name="Shape 102"/>
        <p:cNvGrpSpPr/>
        <p:nvPr/>
      </p:nvGrpSpPr>
      <p:grpSpPr>
        <a:xfrm>
          <a:off x="0" y="0"/>
          <a:ext cx="0" cy="0"/>
          <a:chOff x="0" y="0"/>
          <a:chExt cx="0" cy="0"/>
        </a:xfrm>
      </p:grpSpPr>
      <p:sp>
        <p:nvSpPr>
          <p:cNvPr id="103" name="Shape 103"/>
          <p:cNvSpPr txBox="1"/>
          <p:nvPr>
            <p:ph type="title"/>
          </p:nvPr>
        </p:nvSpPr>
        <p:spPr>
          <a:xfrm>
            <a:off x="446484" y="1037645"/>
            <a:ext cx="8250900" cy="501000"/>
          </a:xfrm>
          <a:prstGeom prst="rect">
            <a:avLst/>
          </a:prstGeom>
          <a:noFill/>
          <a:ln>
            <a:noFill/>
          </a:ln>
        </p:spPr>
        <p:txBody>
          <a:bodyPr anchorCtr="0" anchor="t" bIns="64475" lIns="64475" spcFirstLastPara="1" rIns="64475" wrap="square" tIns="64475"/>
          <a:lstStyle>
            <a:lvl1pPr lvl="0" rtl="0">
              <a:lnSpc>
                <a:spcPct val="92592"/>
              </a:lnSpc>
              <a:spcBef>
                <a:spcPts val="0"/>
              </a:spcBef>
              <a:spcAft>
                <a:spcPts val="0"/>
              </a:spcAft>
              <a:buSzPts val="1000"/>
              <a:buChar char="●"/>
              <a:defRPr/>
            </a:lvl1pPr>
            <a:lvl2pPr indent="101600" lvl="1" rtl="0">
              <a:lnSpc>
                <a:spcPct val="92592"/>
              </a:lnSpc>
              <a:spcBef>
                <a:spcPts val="0"/>
              </a:spcBef>
              <a:spcAft>
                <a:spcPts val="0"/>
              </a:spcAft>
              <a:buSzPts val="1000"/>
              <a:buChar char="○"/>
              <a:defRPr/>
            </a:lvl2pPr>
            <a:lvl3pPr indent="254000" lvl="2" rtl="0">
              <a:lnSpc>
                <a:spcPct val="92592"/>
              </a:lnSpc>
              <a:spcBef>
                <a:spcPts val="0"/>
              </a:spcBef>
              <a:spcAft>
                <a:spcPts val="0"/>
              </a:spcAft>
              <a:buSzPts val="1000"/>
              <a:buChar char="■"/>
              <a:defRPr/>
            </a:lvl3pPr>
            <a:lvl4pPr indent="419100" lvl="3" rtl="0">
              <a:lnSpc>
                <a:spcPct val="92592"/>
              </a:lnSpc>
              <a:spcBef>
                <a:spcPts val="0"/>
              </a:spcBef>
              <a:spcAft>
                <a:spcPts val="0"/>
              </a:spcAft>
              <a:buSzPts val="1000"/>
              <a:buChar char="●"/>
              <a:defRPr/>
            </a:lvl4pPr>
            <a:lvl5pPr indent="584200" lvl="4" rtl="0">
              <a:lnSpc>
                <a:spcPct val="92592"/>
              </a:lnSpc>
              <a:spcBef>
                <a:spcPts val="0"/>
              </a:spcBef>
              <a:spcAft>
                <a:spcPts val="0"/>
              </a:spcAft>
              <a:buSzPts val="1000"/>
              <a:buChar char="○"/>
              <a:defRPr/>
            </a:lvl5pPr>
            <a:lvl6pPr indent="749300" lvl="5" rtl="0">
              <a:lnSpc>
                <a:spcPct val="92592"/>
              </a:lnSpc>
              <a:spcBef>
                <a:spcPts val="0"/>
              </a:spcBef>
              <a:spcAft>
                <a:spcPts val="0"/>
              </a:spcAft>
              <a:buSzPts val="1000"/>
              <a:buChar char="■"/>
              <a:defRPr/>
            </a:lvl6pPr>
            <a:lvl7pPr indent="901700" lvl="6" rtl="0">
              <a:lnSpc>
                <a:spcPct val="92592"/>
              </a:lnSpc>
              <a:spcBef>
                <a:spcPts val="0"/>
              </a:spcBef>
              <a:spcAft>
                <a:spcPts val="0"/>
              </a:spcAft>
              <a:buSzPts val="1000"/>
              <a:buChar char="●"/>
              <a:defRPr/>
            </a:lvl7pPr>
            <a:lvl8pPr indent="1066800" lvl="7" rtl="0">
              <a:lnSpc>
                <a:spcPct val="92592"/>
              </a:lnSpc>
              <a:spcBef>
                <a:spcPts val="0"/>
              </a:spcBef>
              <a:spcAft>
                <a:spcPts val="0"/>
              </a:spcAft>
              <a:buSzPts val="1000"/>
              <a:buChar char="○"/>
              <a:defRPr/>
            </a:lvl8pPr>
            <a:lvl9pPr indent="1231900" lvl="8" rtl="0">
              <a:lnSpc>
                <a:spcPct val="92592"/>
              </a:lnSpc>
              <a:spcBef>
                <a:spcPts val="0"/>
              </a:spcBef>
              <a:spcAft>
                <a:spcPts val="0"/>
              </a:spcAft>
              <a:buSzPts val="1000"/>
              <a:buChar char="■"/>
              <a:defRPr/>
            </a:lvl9pPr>
          </a:lstStyle>
          <a:p/>
        </p:txBody>
      </p:sp>
      <p:sp>
        <p:nvSpPr>
          <p:cNvPr id="104" name="Shape 104"/>
          <p:cNvSpPr txBox="1"/>
          <p:nvPr>
            <p:ph idx="1" type="body"/>
          </p:nvPr>
        </p:nvSpPr>
        <p:spPr>
          <a:xfrm>
            <a:off x="444414" y="1699591"/>
            <a:ext cx="8250900" cy="2683500"/>
          </a:xfrm>
          <a:prstGeom prst="rect">
            <a:avLst/>
          </a:prstGeom>
          <a:noFill/>
          <a:ln>
            <a:noFill/>
          </a:ln>
        </p:spPr>
        <p:txBody>
          <a:bodyPr anchorCtr="0" anchor="t" bIns="64475" lIns="64475" spcFirstLastPara="1" rIns="64475" wrap="square" tIns="64475"/>
          <a:lstStyle>
            <a:lvl1pPr indent="-292100" lvl="0" marL="457200" rtl="0">
              <a:spcBef>
                <a:spcPts val="700"/>
              </a:spcBef>
              <a:spcAft>
                <a:spcPts val="0"/>
              </a:spcAft>
              <a:buSzPts val="1000"/>
              <a:buChar char="●"/>
              <a:defRPr/>
            </a:lvl1pPr>
            <a:lvl2pPr indent="-292100" lvl="1" marL="914400" rtl="0">
              <a:spcBef>
                <a:spcPts val="700"/>
              </a:spcBef>
              <a:spcAft>
                <a:spcPts val="0"/>
              </a:spcAft>
              <a:buSzPts val="1000"/>
              <a:buFont typeface="Merriweather Sans"/>
              <a:buChar char="‣"/>
              <a:defRPr/>
            </a:lvl2pPr>
            <a:lvl3pPr indent="-292100" lvl="2" marL="1371600" rtl="0">
              <a:spcBef>
                <a:spcPts val="700"/>
              </a:spcBef>
              <a:spcAft>
                <a:spcPts val="0"/>
              </a:spcAft>
              <a:buSzPts val="1000"/>
              <a:buFont typeface="Merriweather Sans"/>
              <a:buChar char="‣"/>
              <a:defRPr/>
            </a:lvl3pPr>
            <a:lvl4pPr indent="-292100" lvl="3" marL="1828800" rtl="0">
              <a:spcBef>
                <a:spcPts val="700"/>
              </a:spcBef>
              <a:spcAft>
                <a:spcPts val="0"/>
              </a:spcAft>
              <a:buSzPts val="1000"/>
              <a:buFont typeface="Merriweather Sans"/>
              <a:buChar char="‣"/>
              <a:defRPr/>
            </a:lvl4pPr>
            <a:lvl5pPr indent="-292100" lvl="4" marL="2286000" rtl="0">
              <a:spcBef>
                <a:spcPts val="700"/>
              </a:spcBef>
              <a:spcAft>
                <a:spcPts val="0"/>
              </a:spcAft>
              <a:buSzPts val="1000"/>
              <a:buFont typeface="Merriweather Sans"/>
              <a:buChar char="‣"/>
              <a:defRPr/>
            </a:lvl5pPr>
            <a:lvl6pPr indent="-292100" lvl="5" marL="2743200" rtl="0">
              <a:spcBef>
                <a:spcPts val="700"/>
              </a:spcBef>
              <a:spcAft>
                <a:spcPts val="0"/>
              </a:spcAft>
              <a:buSzPts val="1000"/>
              <a:buChar char="•"/>
              <a:defRPr/>
            </a:lvl6pPr>
            <a:lvl7pPr indent="-292100" lvl="6" marL="3200400" rtl="0">
              <a:spcBef>
                <a:spcPts val="700"/>
              </a:spcBef>
              <a:spcAft>
                <a:spcPts val="0"/>
              </a:spcAft>
              <a:buSzPts val="1000"/>
              <a:buChar char="•"/>
              <a:defRPr/>
            </a:lvl7pPr>
            <a:lvl8pPr indent="-292100" lvl="7" marL="3657600" rtl="0">
              <a:spcBef>
                <a:spcPts val="700"/>
              </a:spcBef>
              <a:spcAft>
                <a:spcPts val="0"/>
              </a:spcAft>
              <a:buSzPts val="1000"/>
              <a:buChar char="•"/>
              <a:defRPr/>
            </a:lvl8pPr>
            <a:lvl9pPr indent="-292100" lvl="8" marL="4114800" rtl="0">
              <a:spcBef>
                <a:spcPts val="700"/>
              </a:spcBef>
              <a:spcAft>
                <a:spcPts val="0"/>
              </a:spcAft>
              <a:buSzPts val="1000"/>
              <a:buChar char="•"/>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Full Page Image">
  <p:cSld name="Content: Full Page Image">
    <p:spTree>
      <p:nvGrpSpPr>
        <p:cNvPr id="105" name="Shape 105"/>
        <p:cNvGrpSpPr/>
        <p:nvPr/>
      </p:nvGrpSpPr>
      <p:grpSpPr>
        <a:xfrm>
          <a:off x="0" y="0"/>
          <a:ext cx="0" cy="0"/>
          <a:chOff x="0" y="0"/>
          <a:chExt cx="0" cy="0"/>
        </a:xfrm>
      </p:grpSpPr>
      <p:sp>
        <p:nvSpPr>
          <p:cNvPr id="106" name="Shape 106"/>
          <p:cNvSpPr txBox="1"/>
          <p:nvPr>
            <p:ph idx="1" type="body"/>
          </p:nvPr>
        </p:nvSpPr>
        <p:spPr>
          <a:xfrm>
            <a:off x="223242" y="223630"/>
            <a:ext cx="8697900" cy="4696200"/>
          </a:xfrm>
          <a:prstGeom prst="rect">
            <a:avLst/>
          </a:prstGeom>
          <a:noFill/>
          <a:ln>
            <a:noFill/>
          </a:ln>
        </p:spPr>
        <p:txBody>
          <a:bodyPr anchorCtr="0" anchor="ctr" bIns="64475" lIns="64475" spcFirstLastPara="1" rIns="64475" wrap="square" tIns="64475"/>
          <a:lstStyle>
            <a:lvl1pPr indent="-292100" lvl="0" marL="457200" rtl="0">
              <a:lnSpc>
                <a:spcPct val="100000"/>
              </a:lnSpc>
              <a:spcBef>
                <a:spcPts val="700"/>
              </a:spcBef>
              <a:spcAft>
                <a:spcPts val="0"/>
              </a:spcAft>
              <a:buSzPts val="1000"/>
              <a:buChar char="●"/>
              <a:defRPr/>
            </a:lvl1pPr>
            <a:lvl2pPr indent="-292100" lvl="1" marL="914400" rtl="0">
              <a:lnSpc>
                <a:spcPct val="100000"/>
              </a:lnSpc>
              <a:spcBef>
                <a:spcPts val="700"/>
              </a:spcBef>
              <a:spcAft>
                <a:spcPts val="0"/>
              </a:spcAft>
              <a:buSzPts val="1000"/>
              <a:buChar char="‣"/>
              <a:defRPr/>
            </a:lvl2pPr>
            <a:lvl3pPr indent="-292100" lvl="2" marL="1371600" rtl="0">
              <a:lnSpc>
                <a:spcPct val="100000"/>
              </a:lnSpc>
              <a:spcBef>
                <a:spcPts val="700"/>
              </a:spcBef>
              <a:spcAft>
                <a:spcPts val="0"/>
              </a:spcAft>
              <a:buSzPts val="1000"/>
              <a:buChar char="‣"/>
              <a:defRPr/>
            </a:lvl3pPr>
            <a:lvl4pPr indent="-292100" lvl="3" marL="1828800" rtl="0">
              <a:lnSpc>
                <a:spcPct val="100000"/>
              </a:lnSpc>
              <a:spcBef>
                <a:spcPts val="700"/>
              </a:spcBef>
              <a:spcAft>
                <a:spcPts val="0"/>
              </a:spcAft>
              <a:buSzPts val="1000"/>
              <a:buChar char="‣"/>
              <a:defRPr/>
            </a:lvl4pPr>
            <a:lvl5pPr indent="-292100" lvl="4" marL="2286000" rtl="0">
              <a:lnSpc>
                <a:spcPct val="100000"/>
              </a:lnSpc>
              <a:spcBef>
                <a:spcPts val="700"/>
              </a:spcBef>
              <a:spcAft>
                <a:spcPts val="0"/>
              </a:spcAft>
              <a:buSzPts val="1000"/>
              <a:buChar char="‣"/>
              <a:defRPr/>
            </a:lvl5pPr>
            <a:lvl6pPr indent="-292100" lvl="5" marL="2743200" rtl="0">
              <a:lnSpc>
                <a:spcPct val="100000"/>
              </a:lnSpc>
              <a:spcBef>
                <a:spcPts val="700"/>
              </a:spcBef>
              <a:spcAft>
                <a:spcPts val="0"/>
              </a:spcAft>
              <a:buSzPts val="1000"/>
              <a:buChar char="•"/>
              <a:defRPr/>
            </a:lvl6pPr>
            <a:lvl7pPr indent="-292100" lvl="6" marL="3200400" rtl="0">
              <a:lnSpc>
                <a:spcPct val="100000"/>
              </a:lnSpc>
              <a:spcBef>
                <a:spcPts val="700"/>
              </a:spcBef>
              <a:spcAft>
                <a:spcPts val="0"/>
              </a:spcAft>
              <a:buSzPts val="1000"/>
              <a:buChar char="•"/>
              <a:defRPr/>
            </a:lvl7pPr>
            <a:lvl8pPr indent="-292100" lvl="7" marL="3657600" rtl="0">
              <a:lnSpc>
                <a:spcPct val="100000"/>
              </a:lnSpc>
              <a:spcBef>
                <a:spcPts val="700"/>
              </a:spcBef>
              <a:spcAft>
                <a:spcPts val="0"/>
              </a:spcAft>
              <a:buSzPts val="1000"/>
              <a:buChar char="•"/>
              <a:defRPr/>
            </a:lvl8pPr>
            <a:lvl9pPr indent="-292100" lvl="8" marL="4114800" rtl="0">
              <a:lnSpc>
                <a:spcPct val="100000"/>
              </a:lnSpc>
              <a:spcBef>
                <a:spcPts val="700"/>
              </a:spcBef>
              <a:spcAft>
                <a:spcPts val="0"/>
              </a:spcAft>
              <a:buSzPts val="1000"/>
              <a:buChar char="•"/>
              <a:defRPr/>
            </a:lvl9pPr>
          </a:lstStyle>
          <a:p/>
        </p:txBody>
      </p:sp>
      <p:sp>
        <p:nvSpPr>
          <p:cNvPr id="107" name="Shape 107"/>
          <p:cNvSpPr txBox="1"/>
          <p:nvPr>
            <p:ph type="title"/>
          </p:nvPr>
        </p:nvSpPr>
        <p:spPr>
          <a:xfrm>
            <a:off x="446484" y="1037645"/>
            <a:ext cx="8250900" cy="1055400"/>
          </a:xfrm>
          <a:prstGeom prst="rect">
            <a:avLst/>
          </a:prstGeom>
          <a:noFill/>
          <a:ln>
            <a:noFill/>
          </a:ln>
        </p:spPr>
        <p:txBody>
          <a:bodyPr anchorCtr="0" anchor="t" bIns="64475" lIns="64475" spcFirstLastPara="1" rIns="64475" wrap="square" tIns="64475"/>
          <a:lstStyle>
            <a:lvl1pPr lvl="0" rtl="0">
              <a:lnSpc>
                <a:spcPct val="92592"/>
              </a:lnSpc>
              <a:spcBef>
                <a:spcPts val="0"/>
              </a:spcBef>
              <a:spcAft>
                <a:spcPts val="0"/>
              </a:spcAft>
              <a:buSzPts val="1000"/>
              <a:buChar char="●"/>
              <a:defRPr/>
            </a:lvl1pPr>
            <a:lvl2pPr indent="101600" lvl="1" rtl="0">
              <a:lnSpc>
                <a:spcPct val="92592"/>
              </a:lnSpc>
              <a:spcBef>
                <a:spcPts val="0"/>
              </a:spcBef>
              <a:spcAft>
                <a:spcPts val="0"/>
              </a:spcAft>
              <a:buSzPts val="1000"/>
              <a:buChar char="○"/>
              <a:defRPr/>
            </a:lvl2pPr>
            <a:lvl3pPr indent="254000" lvl="2" rtl="0">
              <a:lnSpc>
                <a:spcPct val="92592"/>
              </a:lnSpc>
              <a:spcBef>
                <a:spcPts val="0"/>
              </a:spcBef>
              <a:spcAft>
                <a:spcPts val="0"/>
              </a:spcAft>
              <a:buSzPts val="1000"/>
              <a:buChar char="■"/>
              <a:defRPr/>
            </a:lvl3pPr>
            <a:lvl4pPr indent="419100" lvl="3" rtl="0">
              <a:lnSpc>
                <a:spcPct val="92592"/>
              </a:lnSpc>
              <a:spcBef>
                <a:spcPts val="0"/>
              </a:spcBef>
              <a:spcAft>
                <a:spcPts val="0"/>
              </a:spcAft>
              <a:buSzPts val="1000"/>
              <a:buChar char="●"/>
              <a:defRPr/>
            </a:lvl4pPr>
            <a:lvl5pPr indent="584200" lvl="4" rtl="0">
              <a:lnSpc>
                <a:spcPct val="92592"/>
              </a:lnSpc>
              <a:spcBef>
                <a:spcPts val="0"/>
              </a:spcBef>
              <a:spcAft>
                <a:spcPts val="0"/>
              </a:spcAft>
              <a:buSzPts val="1000"/>
              <a:buChar char="○"/>
              <a:defRPr/>
            </a:lvl5pPr>
            <a:lvl6pPr indent="749300" lvl="5" rtl="0">
              <a:lnSpc>
                <a:spcPct val="92592"/>
              </a:lnSpc>
              <a:spcBef>
                <a:spcPts val="0"/>
              </a:spcBef>
              <a:spcAft>
                <a:spcPts val="0"/>
              </a:spcAft>
              <a:buSzPts val="1000"/>
              <a:buChar char="■"/>
              <a:defRPr/>
            </a:lvl6pPr>
            <a:lvl7pPr indent="901700" lvl="6" rtl="0">
              <a:lnSpc>
                <a:spcPct val="92592"/>
              </a:lnSpc>
              <a:spcBef>
                <a:spcPts val="0"/>
              </a:spcBef>
              <a:spcAft>
                <a:spcPts val="0"/>
              </a:spcAft>
              <a:buSzPts val="1000"/>
              <a:buChar char="●"/>
              <a:defRPr/>
            </a:lvl7pPr>
            <a:lvl8pPr indent="1066800" lvl="7" rtl="0">
              <a:lnSpc>
                <a:spcPct val="92592"/>
              </a:lnSpc>
              <a:spcBef>
                <a:spcPts val="0"/>
              </a:spcBef>
              <a:spcAft>
                <a:spcPts val="0"/>
              </a:spcAft>
              <a:buSzPts val="1000"/>
              <a:buChar char="○"/>
              <a:defRPr/>
            </a:lvl8pPr>
            <a:lvl9pPr indent="1231900" lvl="8" rtl="0">
              <a:lnSpc>
                <a:spcPct val="92592"/>
              </a:lnSpc>
              <a:spcBef>
                <a:spcPts val="0"/>
              </a:spcBef>
              <a:spcAft>
                <a:spcPts val="0"/>
              </a:spcAft>
              <a:buSzPts val="1000"/>
              <a:buChar char="■"/>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Exercise" showMasterSp="0">
  <p:cSld name="Exercise">
    <p:spTree>
      <p:nvGrpSpPr>
        <p:cNvPr id="108" name="Shape 108"/>
        <p:cNvGrpSpPr/>
        <p:nvPr/>
      </p:nvGrpSpPr>
      <p:grpSpPr>
        <a:xfrm>
          <a:off x="0" y="0"/>
          <a:ext cx="0" cy="0"/>
          <a:chOff x="0" y="0"/>
          <a:chExt cx="0" cy="0"/>
        </a:xfrm>
      </p:grpSpPr>
      <p:cxnSp>
        <p:nvCxnSpPr>
          <p:cNvPr id="109" name="Shape 109"/>
          <p:cNvCxnSpPr/>
          <p:nvPr/>
        </p:nvCxnSpPr>
        <p:spPr>
          <a:xfrm>
            <a:off x="446484" y="447261"/>
            <a:ext cx="8250900" cy="0"/>
          </a:xfrm>
          <a:prstGeom prst="straightConnector1">
            <a:avLst/>
          </a:prstGeom>
          <a:noFill/>
          <a:ln>
            <a:noFill/>
          </a:ln>
        </p:spPr>
      </p:cxnSp>
      <p:cxnSp>
        <p:nvCxnSpPr>
          <p:cNvPr id="110" name="Shape 110"/>
          <p:cNvCxnSpPr/>
          <p:nvPr/>
        </p:nvCxnSpPr>
        <p:spPr>
          <a:xfrm>
            <a:off x="446484" y="858741"/>
            <a:ext cx="8250900" cy="0"/>
          </a:xfrm>
          <a:prstGeom prst="straightConnector1">
            <a:avLst/>
          </a:prstGeom>
          <a:noFill/>
          <a:ln>
            <a:noFill/>
          </a:ln>
        </p:spPr>
      </p:cxnSp>
      <p:cxnSp>
        <p:nvCxnSpPr>
          <p:cNvPr id="111" name="Shape 111"/>
          <p:cNvCxnSpPr/>
          <p:nvPr/>
        </p:nvCxnSpPr>
        <p:spPr>
          <a:xfrm flipH="1" rot="10800000">
            <a:off x="446484" y="1958703"/>
            <a:ext cx="2626500" cy="300"/>
          </a:xfrm>
          <a:prstGeom prst="straightConnector1">
            <a:avLst/>
          </a:prstGeom>
          <a:noFill/>
          <a:ln>
            <a:noFill/>
          </a:ln>
        </p:spPr>
      </p:cxnSp>
      <p:cxnSp>
        <p:nvCxnSpPr>
          <p:cNvPr id="112" name="Shape 112"/>
          <p:cNvCxnSpPr/>
          <p:nvPr/>
        </p:nvCxnSpPr>
        <p:spPr>
          <a:xfrm flipH="1" rot="10800000">
            <a:off x="3250406" y="1958703"/>
            <a:ext cx="5444100" cy="300"/>
          </a:xfrm>
          <a:prstGeom prst="straightConnector1">
            <a:avLst/>
          </a:prstGeom>
          <a:noFill/>
          <a:ln>
            <a:noFill/>
          </a:ln>
        </p:spPr>
      </p:cxnSp>
      <p:cxnSp>
        <p:nvCxnSpPr>
          <p:cNvPr id="113" name="Shape 113"/>
          <p:cNvCxnSpPr/>
          <p:nvPr/>
        </p:nvCxnSpPr>
        <p:spPr>
          <a:xfrm flipH="1" rot="10800000">
            <a:off x="446484" y="4051884"/>
            <a:ext cx="2626500" cy="300"/>
          </a:xfrm>
          <a:prstGeom prst="straightConnector1">
            <a:avLst/>
          </a:prstGeom>
          <a:noFill/>
          <a:ln>
            <a:noFill/>
          </a:ln>
        </p:spPr>
      </p:cxnSp>
      <p:cxnSp>
        <p:nvCxnSpPr>
          <p:cNvPr id="114" name="Shape 114"/>
          <p:cNvCxnSpPr/>
          <p:nvPr/>
        </p:nvCxnSpPr>
        <p:spPr>
          <a:xfrm>
            <a:off x="3259336" y="4052184"/>
            <a:ext cx="5436600" cy="0"/>
          </a:xfrm>
          <a:prstGeom prst="straightConnector1">
            <a:avLst/>
          </a:prstGeom>
          <a:noFill/>
          <a:ln>
            <a:noFill/>
          </a:ln>
        </p:spPr>
      </p:cxnSp>
      <p:sp>
        <p:nvSpPr>
          <p:cNvPr id="115" name="Shape 115"/>
          <p:cNvSpPr/>
          <p:nvPr/>
        </p:nvSpPr>
        <p:spPr>
          <a:xfrm>
            <a:off x="446484" y="1681701"/>
            <a:ext cx="2625300" cy="1791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i="0" lang="en" sz="1400" u="none" cap="none" strike="noStrike">
                <a:solidFill>
                  <a:srgbClr val="000000"/>
                </a:solidFill>
                <a:latin typeface="Arial"/>
                <a:ea typeface="Arial"/>
                <a:cs typeface="Arial"/>
                <a:sym typeface="Arial"/>
              </a:rPr>
              <a:t>KEY OBJECTIVE(S)</a:t>
            </a:r>
            <a:endParaRPr sz="1000"/>
          </a:p>
        </p:txBody>
      </p:sp>
      <p:sp>
        <p:nvSpPr>
          <p:cNvPr id="116" name="Shape 116"/>
          <p:cNvSpPr/>
          <p:nvPr/>
        </p:nvSpPr>
        <p:spPr>
          <a:xfrm>
            <a:off x="3259336" y="1681701"/>
            <a:ext cx="2625300" cy="1791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i="0" lang="en" sz="1400" u="none" cap="none" strike="noStrike">
                <a:solidFill>
                  <a:srgbClr val="000000"/>
                </a:solidFill>
                <a:latin typeface="Arial"/>
                <a:ea typeface="Arial"/>
                <a:cs typeface="Arial"/>
                <a:sym typeface="Arial"/>
              </a:rPr>
              <a:t>AGENDA</a:t>
            </a:r>
            <a:endParaRPr sz="1000"/>
          </a:p>
        </p:txBody>
      </p:sp>
      <p:sp>
        <p:nvSpPr>
          <p:cNvPr id="117" name="Shape 117"/>
          <p:cNvSpPr/>
          <p:nvPr/>
        </p:nvSpPr>
        <p:spPr>
          <a:xfrm>
            <a:off x="3259336" y="3774882"/>
            <a:ext cx="5447100" cy="1791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i="0" lang="en" sz="1400" u="none" cap="none" strike="noStrike">
                <a:solidFill>
                  <a:srgbClr val="000000"/>
                </a:solidFill>
                <a:latin typeface="Arial"/>
                <a:ea typeface="Arial"/>
                <a:cs typeface="Arial"/>
                <a:sym typeface="Arial"/>
              </a:rPr>
              <a:t>RESOURCES</a:t>
            </a:r>
            <a:endParaRPr sz="1000"/>
          </a:p>
        </p:txBody>
      </p:sp>
      <p:sp>
        <p:nvSpPr>
          <p:cNvPr id="118" name="Shape 118"/>
          <p:cNvSpPr/>
          <p:nvPr/>
        </p:nvSpPr>
        <p:spPr>
          <a:xfrm>
            <a:off x="446484" y="3774882"/>
            <a:ext cx="2625300" cy="1791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i="0" lang="en" sz="1400" u="none" cap="none" strike="noStrike">
                <a:solidFill>
                  <a:srgbClr val="000000"/>
                </a:solidFill>
                <a:latin typeface="Arial"/>
                <a:ea typeface="Arial"/>
                <a:cs typeface="Arial"/>
                <a:sym typeface="Arial"/>
              </a:rPr>
              <a:t>DELIVERABLE</a:t>
            </a:r>
            <a:endParaRPr sz="1000"/>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se Study" showMasterSp="0">
  <p:cSld name="Case Study">
    <p:spTree>
      <p:nvGrpSpPr>
        <p:cNvPr id="119" name="Shape 119"/>
        <p:cNvGrpSpPr/>
        <p:nvPr/>
      </p:nvGrpSpPr>
      <p:grpSpPr>
        <a:xfrm>
          <a:off x="0" y="0"/>
          <a:ext cx="0" cy="0"/>
          <a:chOff x="0" y="0"/>
          <a:chExt cx="0" cy="0"/>
        </a:xfrm>
      </p:grpSpPr>
      <p:cxnSp>
        <p:nvCxnSpPr>
          <p:cNvPr id="120" name="Shape 120"/>
          <p:cNvCxnSpPr/>
          <p:nvPr/>
        </p:nvCxnSpPr>
        <p:spPr>
          <a:xfrm>
            <a:off x="446484" y="447261"/>
            <a:ext cx="8250900" cy="0"/>
          </a:xfrm>
          <a:prstGeom prst="straightConnector1">
            <a:avLst/>
          </a:prstGeom>
          <a:noFill/>
          <a:ln>
            <a:noFill/>
          </a:ln>
        </p:spPr>
      </p:cxnSp>
      <p:cxnSp>
        <p:nvCxnSpPr>
          <p:cNvPr id="121" name="Shape 121"/>
          <p:cNvCxnSpPr/>
          <p:nvPr/>
        </p:nvCxnSpPr>
        <p:spPr>
          <a:xfrm>
            <a:off x="446484" y="858741"/>
            <a:ext cx="8250900" cy="0"/>
          </a:xfrm>
          <a:prstGeom prst="straightConnector1">
            <a:avLst/>
          </a:prstGeom>
          <a:noFill/>
          <a:ln>
            <a:noFill/>
          </a:ln>
        </p:spPr>
      </p:cxnSp>
      <p:cxnSp>
        <p:nvCxnSpPr>
          <p:cNvPr id="122" name="Shape 122"/>
          <p:cNvCxnSpPr/>
          <p:nvPr/>
        </p:nvCxnSpPr>
        <p:spPr>
          <a:xfrm flipH="1" rot="10800000">
            <a:off x="6063258" y="1958703"/>
            <a:ext cx="2626500" cy="300"/>
          </a:xfrm>
          <a:prstGeom prst="straightConnector1">
            <a:avLst/>
          </a:prstGeom>
          <a:noFill/>
          <a:ln>
            <a:noFill/>
          </a:ln>
        </p:spPr>
      </p:cxnSp>
      <p:cxnSp>
        <p:nvCxnSpPr>
          <p:cNvPr id="123" name="Shape 123"/>
          <p:cNvCxnSpPr/>
          <p:nvPr/>
        </p:nvCxnSpPr>
        <p:spPr>
          <a:xfrm flipH="1" rot="10800000">
            <a:off x="446484" y="1958703"/>
            <a:ext cx="5444100" cy="300"/>
          </a:xfrm>
          <a:prstGeom prst="straightConnector1">
            <a:avLst/>
          </a:prstGeom>
          <a:noFill/>
          <a:ln>
            <a:noFill/>
          </a:ln>
        </p:spPr>
      </p:cxnSp>
      <p:sp>
        <p:nvSpPr>
          <p:cNvPr id="124" name="Shape 124"/>
          <p:cNvSpPr/>
          <p:nvPr/>
        </p:nvSpPr>
        <p:spPr>
          <a:xfrm>
            <a:off x="446484" y="1681701"/>
            <a:ext cx="2625300" cy="1791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i="0" lang="en" sz="1400" u="none" cap="none" strike="noStrike">
                <a:solidFill>
                  <a:srgbClr val="000000"/>
                </a:solidFill>
                <a:latin typeface="Arial"/>
                <a:ea typeface="Arial"/>
                <a:cs typeface="Arial"/>
                <a:sym typeface="Arial"/>
              </a:rPr>
              <a:t>SUMMARY</a:t>
            </a:r>
            <a:endParaRPr sz="1000"/>
          </a:p>
        </p:txBody>
      </p:sp>
      <p:sp>
        <p:nvSpPr>
          <p:cNvPr id="125" name="Shape 125"/>
          <p:cNvSpPr/>
          <p:nvPr/>
        </p:nvSpPr>
        <p:spPr>
          <a:xfrm>
            <a:off x="6072188" y="1681701"/>
            <a:ext cx="2625300" cy="1791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i="0" lang="en" sz="1400" u="none" cap="none" strike="noStrike">
                <a:solidFill>
                  <a:srgbClr val="000000"/>
                </a:solidFill>
                <a:latin typeface="Arial"/>
                <a:ea typeface="Arial"/>
                <a:cs typeface="Arial"/>
                <a:sym typeface="Arial"/>
              </a:rPr>
              <a:t>KEY CHALLENGE / QUESTION</a:t>
            </a:r>
            <a:endParaRPr sz="1000"/>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IMAC" showMasterSp="0">
  <p:cSld name="Content: IMAC">
    <p:spTree>
      <p:nvGrpSpPr>
        <p:cNvPr id="126" name="Shape 126"/>
        <p:cNvGrpSpPr/>
        <p:nvPr/>
      </p:nvGrpSpPr>
      <p:grpSpPr>
        <a:xfrm>
          <a:off x="0" y="0"/>
          <a:ext cx="0" cy="0"/>
          <a:chOff x="0" y="0"/>
          <a:chExt cx="0" cy="0"/>
        </a:xfrm>
      </p:grpSpPr>
      <p:pic>
        <p:nvPicPr>
          <p:cNvPr id="127" name="Shape 127"/>
          <p:cNvPicPr preferRelativeResize="0"/>
          <p:nvPr/>
        </p:nvPicPr>
        <p:blipFill rotWithShape="1">
          <a:blip r:embed="rId2">
            <a:alphaModFix/>
          </a:blip>
          <a:srcRect b="0" l="0" r="0" t="0"/>
          <a:stretch/>
        </p:blipFill>
        <p:spPr>
          <a:xfrm>
            <a:off x="2330648" y="1095492"/>
            <a:ext cx="4473000" cy="3631800"/>
          </a:xfrm>
          <a:prstGeom prst="rect">
            <a:avLst/>
          </a:prstGeom>
          <a:noFill/>
          <a:ln>
            <a:noFill/>
          </a:ln>
        </p:spPr>
      </p:pic>
      <p:cxnSp>
        <p:nvCxnSpPr>
          <p:cNvPr id="128" name="Shape 128"/>
          <p:cNvCxnSpPr/>
          <p:nvPr/>
        </p:nvCxnSpPr>
        <p:spPr>
          <a:xfrm>
            <a:off x="446484" y="447261"/>
            <a:ext cx="8250900" cy="0"/>
          </a:xfrm>
          <a:prstGeom prst="straightConnector1">
            <a:avLst/>
          </a:prstGeom>
          <a:noFill/>
          <a:ln>
            <a:noFill/>
          </a:ln>
        </p:spPr>
      </p:cxnSp>
      <p:cxnSp>
        <p:nvCxnSpPr>
          <p:cNvPr id="129" name="Shape 129"/>
          <p:cNvCxnSpPr/>
          <p:nvPr/>
        </p:nvCxnSpPr>
        <p:spPr>
          <a:xfrm>
            <a:off x="446484" y="858741"/>
            <a:ext cx="8250900" cy="0"/>
          </a:xfrm>
          <a:prstGeom prst="straightConnector1">
            <a:avLst/>
          </a:prstGeom>
          <a:noFill/>
          <a:ln>
            <a:noFill/>
          </a:ln>
        </p:spPr>
      </p:cxnSp>
      <p:sp>
        <p:nvSpPr>
          <p:cNvPr id="130" name="Shape 130"/>
          <p:cNvSpPr txBox="1"/>
          <p:nvPr>
            <p:ph idx="1" type="body"/>
          </p:nvPr>
        </p:nvSpPr>
        <p:spPr>
          <a:xfrm>
            <a:off x="2536031" y="1270221"/>
            <a:ext cx="4098600" cy="2316600"/>
          </a:xfrm>
          <a:prstGeom prst="rect">
            <a:avLst/>
          </a:prstGeom>
          <a:noFill/>
          <a:ln>
            <a:noFill/>
          </a:ln>
        </p:spPr>
        <p:txBody>
          <a:bodyPr anchorCtr="0" anchor="ctr" bIns="64475" lIns="64475" spcFirstLastPara="1" rIns="64475" wrap="square" tIns="64475"/>
          <a:lstStyle>
            <a:lvl1pPr indent="-292100" lvl="0" marL="457200" rtl="0">
              <a:lnSpc>
                <a:spcPct val="100000"/>
              </a:lnSpc>
              <a:spcBef>
                <a:spcPts val="700"/>
              </a:spcBef>
              <a:spcAft>
                <a:spcPts val="0"/>
              </a:spcAft>
              <a:buSzPts val="1000"/>
              <a:buChar char="●"/>
              <a:defRPr/>
            </a:lvl1pPr>
            <a:lvl2pPr indent="-292100" lvl="1" marL="914400" rtl="0">
              <a:lnSpc>
                <a:spcPct val="100000"/>
              </a:lnSpc>
              <a:spcBef>
                <a:spcPts val="700"/>
              </a:spcBef>
              <a:spcAft>
                <a:spcPts val="0"/>
              </a:spcAft>
              <a:buSzPts val="1000"/>
              <a:buChar char="‣"/>
              <a:defRPr/>
            </a:lvl2pPr>
            <a:lvl3pPr indent="-292100" lvl="2" marL="1371600" rtl="0">
              <a:lnSpc>
                <a:spcPct val="100000"/>
              </a:lnSpc>
              <a:spcBef>
                <a:spcPts val="700"/>
              </a:spcBef>
              <a:spcAft>
                <a:spcPts val="0"/>
              </a:spcAft>
              <a:buSzPts val="1000"/>
              <a:buChar char="‣"/>
              <a:defRPr/>
            </a:lvl3pPr>
            <a:lvl4pPr indent="-292100" lvl="3" marL="1828800" rtl="0">
              <a:lnSpc>
                <a:spcPct val="100000"/>
              </a:lnSpc>
              <a:spcBef>
                <a:spcPts val="700"/>
              </a:spcBef>
              <a:spcAft>
                <a:spcPts val="0"/>
              </a:spcAft>
              <a:buSzPts val="1000"/>
              <a:buChar char="‣"/>
              <a:defRPr/>
            </a:lvl4pPr>
            <a:lvl5pPr indent="-292100" lvl="4" marL="2286000" rtl="0">
              <a:lnSpc>
                <a:spcPct val="100000"/>
              </a:lnSpc>
              <a:spcBef>
                <a:spcPts val="700"/>
              </a:spcBef>
              <a:spcAft>
                <a:spcPts val="0"/>
              </a:spcAft>
              <a:buSzPts val="1000"/>
              <a:buChar char="‣"/>
              <a:defRPr/>
            </a:lvl5pPr>
            <a:lvl6pPr indent="-292100" lvl="5" marL="2743200" rtl="0">
              <a:lnSpc>
                <a:spcPct val="100000"/>
              </a:lnSpc>
              <a:spcBef>
                <a:spcPts val="700"/>
              </a:spcBef>
              <a:spcAft>
                <a:spcPts val="0"/>
              </a:spcAft>
              <a:buSzPts val="1000"/>
              <a:buChar char="•"/>
              <a:defRPr/>
            </a:lvl6pPr>
            <a:lvl7pPr indent="-292100" lvl="6" marL="3200400" rtl="0">
              <a:lnSpc>
                <a:spcPct val="100000"/>
              </a:lnSpc>
              <a:spcBef>
                <a:spcPts val="700"/>
              </a:spcBef>
              <a:spcAft>
                <a:spcPts val="0"/>
              </a:spcAft>
              <a:buSzPts val="1000"/>
              <a:buChar char="•"/>
              <a:defRPr/>
            </a:lvl7pPr>
            <a:lvl8pPr indent="-292100" lvl="7" marL="3657600" rtl="0">
              <a:lnSpc>
                <a:spcPct val="100000"/>
              </a:lnSpc>
              <a:spcBef>
                <a:spcPts val="700"/>
              </a:spcBef>
              <a:spcAft>
                <a:spcPts val="0"/>
              </a:spcAft>
              <a:buSzPts val="1000"/>
              <a:buChar char="•"/>
              <a:defRPr/>
            </a:lvl8pPr>
            <a:lvl9pPr indent="-292100" lvl="8" marL="4114800" rtl="0">
              <a:lnSpc>
                <a:spcPct val="100000"/>
              </a:lnSpc>
              <a:spcBef>
                <a:spcPts val="700"/>
              </a:spcBef>
              <a:spcAft>
                <a:spcPts val="0"/>
              </a:spcAft>
              <a:buSzPts val="1000"/>
              <a:buChar char="•"/>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MAC Book Pro" showMasterSp="0">
  <p:cSld name="Content: MAC Book Pro">
    <p:spTree>
      <p:nvGrpSpPr>
        <p:cNvPr id="131" name="Shape 131"/>
        <p:cNvGrpSpPr/>
        <p:nvPr/>
      </p:nvGrpSpPr>
      <p:grpSpPr>
        <a:xfrm>
          <a:off x="0" y="0"/>
          <a:ext cx="0" cy="0"/>
          <a:chOff x="0" y="0"/>
          <a:chExt cx="0" cy="0"/>
        </a:xfrm>
      </p:grpSpPr>
      <p:pic>
        <p:nvPicPr>
          <p:cNvPr id="132" name="Shape 132"/>
          <p:cNvPicPr preferRelativeResize="0"/>
          <p:nvPr/>
        </p:nvPicPr>
        <p:blipFill rotWithShape="1">
          <a:blip r:embed="rId2">
            <a:alphaModFix/>
          </a:blip>
          <a:srcRect b="0" l="0" r="0" t="0"/>
          <a:stretch/>
        </p:blipFill>
        <p:spPr>
          <a:xfrm>
            <a:off x="1965089" y="1096068"/>
            <a:ext cx="5153100" cy="3612300"/>
          </a:xfrm>
          <a:prstGeom prst="rect">
            <a:avLst/>
          </a:prstGeom>
          <a:noFill/>
          <a:ln>
            <a:noFill/>
          </a:ln>
        </p:spPr>
      </p:pic>
      <p:cxnSp>
        <p:nvCxnSpPr>
          <p:cNvPr id="133" name="Shape 133"/>
          <p:cNvCxnSpPr/>
          <p:nvPr/>
        </p:nvCxnSpPr>
        <p:spPr>
          <a:xfrm>
            <a:off x="446484" y="447261"/>
            <a:ext cx="8250900" cy="0"/>
          </a:xfrm>
          <a:prstGeom prst="straightConnector1">
            <a:avLst/>
          </a:prstGeom>
          <a:noFill/>
          <a:ln>
            <a:noFill/>
          </a:ln>
        </p:spPr>
      </p:cxnSp>
      <p:cxnSp>
        <p:nvCxnSpPr>
          <p:cNvPr id="134" name="Shape 134"/>
          <p:cNvCxnSpPr/>
          <p:nvPr/>
        </p:nvCxnSpPr>
        <p:spPr>
          <a:xfrm>
            <a:off x="446484" y="858741"/>
            <a:ext cx="8250900" cy="0"/>
          </a:xfrm>
          <a:prstGeom prst="straightConnector1">
            <a:avLst/>
          </a:prstGeom>
          <a:noFill/>
          <a:ln>
            <a:noFill/>
          </a:ln>
        </p:spPr>
      </p:cxnSp>
      <p:sp>
        <p:nvSpPr>
          <p:cNvPr id="135" name="Shape 135"/>
          <p:cNvSpPr txBox="1"/>
          <p:nvPr>
            <p:ph idx="1" type="body"/>
          </p:nvPr>
        </p:nvSpPr>
        <p:spPr>
          <a:xfrm>
            <a:off x="2643188" y="1297057"/>
            <a:ext cx="3830700" cy="2388300"/>
          </a:xfrm>
          <a:prstGeom prst="rect">
            <a:avLst/>
          </a:prstGeom>
          <a:noFill/>
          <a:ln>
            <a:noFill/>
          </a:ln>
        </p:spPr>
        <p:txBody>
          <a:bodyPr anchorCtr="0" anchor="ctr" bIns="64475" lIns="64475" spcFirstLastPara="1" rIns="64475" wrap="square" tIns="64475"/>
          <a:lstStyle>
            <a:lvl1pPr indent="-292100" lvl="0" marL="457200" rtl="0">
              <a:lnSpc>
                <a:spcPct val="100000"/>
              </a:lnSpc>
              <a:spcBef>
                <a:spcPts val="700"/>
              </a:spcBef>
              <a:spcAft>
                <a:spcPts val="0"/>
              </a:spcAft>
              <a:buSzPts val="1000"/>
              <a:buChar char="●"/>
              <a:defRPr/>
            </a:lvl1pPr>
            <a:lvl2pPr indent="-292100" lvl="1" marL="914400" rtl="0">
              <a:lnSpc>
                <a:spcPct val="100000"/>
              </a:lnSpc>
              <a:spcBef>
                <a:spcPts val="700"/>
              </a:spcBef>
              <a:spcAft>
                <a:spcPts val="0"/>
              </a:spcAft>
              <a:buSzPts val="1000"/>
              <a:buChar char="‣"/>
              <a:defRPr/>
            </a:lvl2pPr>
            <a:lvl3pPr indent="-292100" lvl="2" marL="1371600" rtl="0">
              <a:lnSpc>
                <a:spcPct val="100000"/>
              </a:lnSpc>
              <a:spcBef>
                <a:spcPts val="700"/>
              </a:spcBef>
              <a:spcAft>
                <a:spcPts val="0"/>
              </a:spcAft>
              <a:buSzPts val="1000"/>
              <a:buChar char="‣"/>
              <a:defRPr/>
            </a:lvl3pPr>
            <a:lvl4pPr indent="-292100" lvl="3" marL="1828800" rtl="0">
              <a:lnSpc>
                <a:spcPct val="100000"/>
              </a:lnSpc>
              <a:spcBef>
                <a:spcPts val="700"/>
              </a:spcBef>
              <a:spcAft>
                <a:spcPts val="0"/>
              </a:spcAft>
              <a:buSzPts val="1000"/>
              <a:buChar char="‣"/>
              <a:defRPr/>
            </a:lvl4pPr>
            <a:lvl5pPr indent="-292100" lvl="4" marL="2286000" rtl="0">
              <a:lnSpc>
                <a:spcPct val="100000"/>
              </a:lnSpc>
              <a:spcBef>
                <a:spcPts val="700"/>
              </a:spcBef>
              <a:spcAft>
                <a:spcPts val="0"/>
              </a:spcAft>
              <a:buSzPts val="1000"/>
              <a:buChar char="‣"/>
              <a:defRPr/>
            </a:lvl5pPr>
            <a:lvl6pPr indent="-292100" lvl="5" marL="2743200" rtl="0">
              <a:lnSpc>
                <a:spcPct val="100000"/>
              </a:lnSpc>
              <a:spcBef>
                <a:spcPts val="700"/>
              </a:spcBef>
              <a:spcAft>
                <a:spcPts val="0"/>
              </a:spcAft>
              <a:buSzPts val="1000"/>
              <a:buChar char="•"/>
              <a:defRPr/>
            </a:lvl6pPr>
            <a:lvl7pPr indent="-292100" lvl="6" marL="3200400" rtl="0">
              <a:lnSpc>
                <a:spcPct val="100000"/>
              </a:lnSpc>
              <a:spcBef>
                <a:spcPts val="700"/>
              </a:spcBef>
              <a:spcAft>
                <a:spcPts val="0"/>
              </a:spcAft>
              <a:buSzPts val="1000"/>
              <a:buChar char="•"/>
              <a:defRPr/>
            </a:lvl7pPr>
            <a:lvl8pPr indent="-292100" lvl="7" marL="3657600" rtl="0">
              <a:lnSpc>
                <a:spcPct val="100000"/>
              </a:lnSpc>
              <a:spcBef>
                <a:spcPts val="700"/>
              </a:spcBef>
              <a:spcAft>
                <a:spcPts val="0"/>
              </a:spcAft>
              <a:buSzPts val="1000"/>
              <a:buChar char="•"/>
              <a:defRPr/>
            </a:lvl8pPr>
            <a:lvl9pPr indent="-292100" lvl="8" marL="4114800" rtl="0">
              <a:lnSpc>
                <a:spcPct val="100000"/>
              </a:lnSpc>
              <a:spcBef>
                <a:spcPts val="700"/>
              </a:spcBef>
              <a:spcAft>
                <a:spcPts val="0"/>
              </a:spcAft>
              <a:buSzPts val="1000"/>
              <a:buChar char="•"/>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IPad" showMasterSp="0">
  <p:cSld name="Content: IPad">
    <p:spTree>
      <p:nvGrpSpPr>
        <p:cNvPr id="136" name="Shape 136"/>
        <p:cNvGrpSpPr/>
        <p:nvPr/>
      </p:nvGrpSpPr>
      <p:grpSpPr>
        <a:xfrm>
          <a:off x="0" y="0"/>
          <a:ext cx="0" cy="0"/>
          <a:chOff x="0" y="0"/>
          <a:chExt cx="0" cy="0"/>
        </a:xfrm>
      </p:grpSpPr>
      <p:pic>
        <p:nvPicPr>
          <p:cNvPr id="137" name="Shape 137"/>
          <p:cNvPicPr preferRelativeResize="0"/>
          <p:nvPr/>
        </p:nvPicPr>
        <p:blipFill rotWithShape="1">
          <a:blip r:embed="rId2">
            <a:alphaModFix/>
          </a:blip>
          <a:srcRect b="0" l="0" r="0" t="0"/>
          <a:stretch/>
        </p:blipFill>
        <p:spPr>
          <a:xfrm>
            <a:off x="2205633" y="1064481"/>
            <a:ext cx="4813200" cy="3771300"/>
          </a:xfrm>
          <a:prstGeom prst="rect">
            <a:avLst/>
          </a:prstGeom>
          <a:noFill/>
          <a:ln>
            <a:noFill/>
          </a:ln>
        </p:spPr>
      </p:pic>
      <p:cxnSp>
        <p:nvCxnSpPr>
          <p:cNvPr id="138" name="Shape 138"/>
          <p:cNvCxnSpPr/>
          <p:nvPr/>
        </p:nvCxnSpPr>
        <p:spPr>
          <a:xfrm>
            <a:off x="446484" y="447261"/>
            <a:ext cx="8250900" cy="0"/>
          </a:xfrm>
          <a:prstGeom prst="straightConnector1">
            <a:avLst/>
          </a:prstGeom>
          <a:noFill/>
          <a:ln>
            <a:noFill/>
          </a:ln>
        </p:spPr>
      </p:cxnSp>
      <p:cxnSp>
        <p:nvCxnSpPr>
          <p:cNvPr id="139" name="Shape 139"/>
          <p:cNvCxnSpPr/>
          <p:nvPr/>
        </p:nvCxnSpPr>
        <p:spPr>
          <a:xfrm>
            <a:off x="446484" y="858741"/>
            <a:ext cx="8250900" cy="0"/>
          </a:xfrm>
          <a:prstGeom prst="straightConnector1">
            <a:avLst/>
          </a:prstGeom>
          <a:noFill/>
          <a:ln>
            <a:noFill/>
          </a:ln>
        </p:spPr>
      </p:cxnSp>
      <p:sp>
        <p:nvSpPr>
          <p:cNvPr id="140" name="Shape 140"/>
          <p:cNvSpPr txBox="1"/>
          <p:nvPr>
            <p:ph idx="1" type="body"/>
          </p:nvPr>
        </p:nvSpPr>
        <p:spPr>
          <a:xfrm>
            <a:off x="2687836" y="1475961"/>
            <a:ext cx="3822000" cy="2880000"/>
          </a:xfrm>
          <a:prstGeom prst="rect">
            <a:avLst/>
          </a:prstGeom>
          <a:noFill/>
          <a:ln>
            <a:noFill/>
          </a:ln>
        </p:spPr>
        <p:txBody>
          <a:bodyPr anchorCtr="0" anchor="ctr" bIns="64475" lIns="64475" spcFirstLastPara="1" rIns="64475" wrap="square" tIns="64475"/>
          <a:lstStyle>
            <a:lvl1pPr indent="-292100" lvl="0" marL="457200" rtl="0">
              <a:lnSpc>
                <a:spcPct val="100000"/>
              </a:lnSpc>
              <a:spcBef>
                <a:spcPts val="700"/>
              </a:spcBef>
              <a:spcAft>
                <a:spcPts val="0"/>
              </a:spcAft>
              <a:buSzPts val="1000"/>
              <a:buChar char="●"/>
              <a:defRPr/>
            </a:lvl1pPr>
            <a:lvl2pPr indent="-292100" lvl="1" marL="914400" rtl="0">
              <a:lnSpc>
                <a:spcPct val="100000"/>
              </a:lnSpc>
              <a:spcBef>
                <a:spcPts val="700"/>
              </a:spcBef>
              <a:spcAft>
                <a:spcPts val="0"/>
              </a:spcAft>
              <a:buSzPts val="1000"/>
              <a:buChar char="‣"/>
              <a:defRPr/>
            </a:lvl2pPr>
            <a:lvl3pPr indent="-292100" lvl="2" marL="1371600" rtl="0">
              <a:lnSpc>
                <a:spcPct val="100000"/>
              </a:lnSpc>
              <a:spcBef>
                <a:spcPts val="700"/>
              </a:spcBef>
              <a:spcAft>
                <a:spcPts val="0"/>
              </a:spcAft>
              <a:buSzPts val="1000"/>
              <a:buChar char="‣"/>
              <a:defRPr/>
            </a:lvl3pPr>
            <a:lvl4pPr indent="-292100" lvl="3" marL="1828800" rtl="0">
              <a:lnSpc>
                <a:spcPct val="100000"/>
              </a:lnSpc>
              <a:spcBef>
                <a:spcPts val="700"/>
              </a:spcBef>
              <a:spcAft>
                <a:spcPts val="0"/>
              </a:spcAft>
              <a:buSzPts val="1000"/>
              <a:buChar char="‣"/>
              <a:defRPr/>
            </a:lvl4pPr>
            <a:lvl5pPr indent="-292100" lvl="4" marL="2286000" rtl="0">
              <a:lnSpc>
                <a:spcPct val="100000"/>
              </a:lnSpc>
              <a:spcBef>
                <a:spcPts val="700"/>
              </a:spcBef>
              <a:spcAft>
                <a:spcPts val="0"/>
              </a:spcAft>
              <a:buSzPts val="1000"/>
              <a:buChar char="‣"/>
              <a:defRPr/>
            </a:lvl5pPr>
            <a:lvl6pPr indent="-292100" lvl="5" marL="2743200" rtl="0">
              <a:lnSpc>
                <a:spcPct val="100000"/>
              </a:lnSpc>
              <a:spcBef>
                <a:spcPts val="700"/>
              </a:spcBef>
              <a:spcAft>
                <a:spcPts val="0"/>
              </a:spcAft>
              <a:buSzPts val="1000"/>
              <a:buChar char="•"/>
              <a:defRPr/>
            </a:lvl6pPr>
            <a:lvl7pPr indent="-292100" lvl="6" marL="3200400" rtl="0">
              <a:lnSpc>
                <a:spcPct val="100000"/>
              </a:lnSpc>
              <a:spcBef>
                <a:spcPts val="700"/>
              </a:spcBef>
              <a:spcAft>
                <a:spcPts val="0"/>
              </a:spcAft>
              <a:buSzPts val="1000"/>
              <a:buChar char="•"/>
              <a:defRPr/>
            </a:lvl7pPr>
            <a:lvl8pPr indent="-292100" lvl="7" marL="3657600" rtl="0">
              <a:lnSpc>
                <a:spcPct val="100000"/>
              </a:lnSpc>
              <a:spcBef>
                <a:spcPts val="700"/>
              </a:spcBef>
              <a:spcAft>
                <a:spcPts val="0"/>
              </a:spcAft>
              <a:buSzPts val="1000"/>
              <a:buChar char="•"/>
              <a:defRPr/>
            </a:lvl8pPr>
            <a:lvl9pPr indent="-292100" lvl="8" marL="4114800" rtl="0">
              <a:lnSpc>
                <a:spcPct val="100000"/>
              </a:lnSpc>
              <a:spcBef>
                <a:spcPts val="700"/>
              </a:spcBef>
              <a:spcAft>
                <a:spcPts val="0"/>
              </a:spcAft>
              <a:buSzPts val="1000"/>
              <a:buChar char="•"/>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Smart Phones" showMasterSp="0">
  <p:cSld name="Content: Smart Phones">
    <p:spTree>
      <p:nvGrpSpPr>
        <p:cNvPr id="141" name="Shape 141"/>
        <p:cNvGrpSpPr/>
        <p:nvPr/>
      </p:nvGrpSpPr>
      <p:grpSpPr>
        <a:xfrm>
          <a:off x="0" y="0"/>
          <a:ext cx="0" cy="0"/>
          <a:chOff x="0" y="0"/>
          <a:chExt cx="0" cy="0"/>
        </a:xfrm>
      </p:grpSpPr>
      <p:pic>
        <p:nvPicPr>
          <p:cNvPr id="142" name="Shape 142"/>
          <p:cNvPicPr preferRelativeResize="0"/>
          <p:nvPr/>
        </p:nvPicPr>
        <p:blipFill rotWithShape="1">
          <a:blip r:embed="rId2">
            <a:alphaModFix/>
          </a:blip>
          <a:srcRect b="0" l="0" r="0" t="0"/>
          <a:stretch/>
        </p:blipFill>
        <p:spPr>
          <a:xfrm>
            <a:off x="714375" y="925271"/>
            <a:ext cx="2843400" cy="4266900"/>
          </a:xfrm>
          <a:prstGeom prst="rect">
            <a:avLst/>
          </a:prstGeom>
          <a:noFill/>
          <a:ln>
            <a:noFill/>
          </a:ln>
        </p:spPr>
      </p:pic>
      <p:pic>
        <p:nvPicPr>
          <p:cNvPr id="143" name="Shape 143"/>
          <p:cNvPicPr preferRelativeResize="0"/>
          <p:nvPr/>
        </p:nvPicPr>
        <p:blipFill rotWithShape="1">
          <a:blip r:embed="rId3">
            <a:alphaModFix/>
          </a:blip>
          <a:srcRect b="0" l="0" r="0" t="0"/>
          <a:stretch/>
        </p:blipFill>
        <p:spPr>
          <a:xfrm>
            <a:off x="3286125" y="966083"/>
            <a:ext cx="2598600" cy="3884100"/>
          </a:xfrm>
          <a:prstGeom prst="rect">
            <a:avLst/>
          </a:prstGeom>
          <a:noFill/>
          <a:ln>
            <a:noFill/>
          </a:ln>
        </p:spPr>
      </p:pic>
      <p:pic>
        <p:nvPicPr>
          <p:cNvPr id="144" name="Shape 144"/>
          <p:cNvPicPr preferRelativeResize="0"/>
          <p:nvPr/>
        </p:nvPicPr>
        <p:blipFill rotWithShape="1">
          <a:blip r:embed="rId4">
            <a:alphaModFix/>
          </a:blip>
          <a:srcRect b="0" l="0" r="0" t="0"/>
          <a:stretch/>
        </p:blipFill>
        <p:spPr>
          <a:xfrm>
            <a:off x="5982891" y="957138"/>
            <a:ext cx="2098500" cy="3845400"/>
          </a:xfrm>
          <a:prstGeom prst="rect">
            <a:avLst/>
          </a:prstGeom>
          <a:noFill/>
          <a:ln>
            <a:noFill/>
          </a:ln>
        </p:spPr>
      </p:pic>
      <p:cxnSp>
        <p:nvCxnSpPr>
          <p:cNvPr id="145" name="Shape 145"/>
          <p:cNvCxnSpPr/>
          <p:nvPr/>
        </p:nvCxnSpPr>
        <p:spPr>
          <a:xfrm>
            <a:off x="446484" y="447261"/>
            <a:ext cx="8250900" cy="0"/>
          </a:xfrm>
          <a:prstGeom prst="straightConnector1">
            <a:avLst/>
          </a:prstGeom>
          <a:noFill/>
          <a:ln>
            <a:noFill/>
          </a:ln>
        </p:spPr>
      </p:cxnSp>
      <p:cxnSp>
        <p:nvCxnSpPr>
          <p:cNvPr id="146" name="Shape 146"/>
          <p:cNvCxnSpPr/>
          <p:nvPr/>
        </p:nvCxnSpPr>
        <p:spPr>
          <a:xfrm>
            <a:off x="446484" y="858741"/>
            <a:ext cx="8250900" cy="0"/>
          </a:xfrm>
          <a:prstGeom prst="straightConnector1">
            <a:avLst/>
          </a:prstGeom>
          <a:noFill/>
          <a:ln>
            <a:noFill/>
          </a:ln>
        </p:spPr>
      </p:cxnSp>
      <p:sp>
        <p:nvSpPr>
          <p:cNvPr id="147" name="Shape 147"/>
          <p:cNvSpPr/>
          <p:nvPr/>
        </p:nvSpPr>
        <p:spPr>
          <a:xfrm>
            <a:off x="3973711" y="2701456"/>
            <a:ext cx="1200900" cy="179100"/>
          </a:xfrm>
          <a:prstGeom prst="rect">
            <a:avLst/>
          </a:prstGeom>
          <a:noFill/>
          <a:ln>
            <a:noFill/>
          </a:ln>
        </p:spPr>
        <p:txBody>
          <a:bodyPr anchorCtr="0" anchor="t" bIns="26875" lIns="26875" spcFirstLastPara="1" rIns="26875" wrap="square" tIns="26875">
            <a:noAutofit/>
          </a:bodyPr>
          <a:lstStyle/>
          <a:p>
            <a:pPr indent="0" lvl="0" marL="0" marR="0" rtl="0" algn="l">
              <a:spcBef>
                <a:spcPts val="0"/>
              </a:spcBef>
              <a:spcAft>
                <a:spcPts val="0"/>
              </a:spcAft>
              <a:buNone/>
            </a:pPr>
            <a:r>
              <a:rPr b="0" i="0" lang="en" sz="1000" u="none" cap="none" strike="noStrike">
                <a:solidFill>
                  <a:srgbClr val="000000"/>
                </a:solidFill>
                <a:latin typeface="Arial"/>
                <a:ea typeface="Arial"/>
                <a:cs typeface="Arial"/>
                <a:sym typeface="Arial"/>
              </a:rPr>
              <a:t>Drag an object here</a:t>
            </a:r>
            <a:endParaRPr sz="1000"/>
          </a:p>
        </p:txBody>
      </p:sp>
      <p:sp>
        <p:nvSpPr>
          <p:cNvPr id="148" name="Shape 148"/>
          <p:cNvSpPr/>
          <p:nvPr/>
        </p:nvSpPr>
        <p:spPr>
          <a:xfrm>
            <a:off x="6456164" y="2701456"/>
            <a:ext cx="1200900" cy="179100"/>
          </a:xfrm>
          <a:prstGeom prst="rect">
            <a:avLst/>
          </a:prstGeom>
          <a:noFill/>
          <a:ln>
            <a:noFill/>
          </a:ln>
        </p:spPr>
        <p:txBody>
          <a:bodyPr anchorCtr="0" anchor="t" bIns="26875" lIns="26875" spcFirstLastPara="1" rIns="26875" wrap="square" tIns="26875">
            <a:noAutofit/>
          </a:bodyPr>
          <a:lstStyle/>
          <a:p>
            <a:pPr indent="0" lvl="0" marL="0" marR="0" rtl="0" algn="l">
              <a:spcBef>
                <a:spcPts val="0"/>
              </a:spcBef>
              <a:spcAft>
                <a:spcPts val="0"/>
              </a:spcAft>
              <a:buNone/>
            </a:pPr>
            <a:r>
              <a:rPr b="0" i="0" lang="en" sz="1000" u="none" cap="none" strike="noStrike">
                <a:solidFill>
                  <a:srgbClr val="000000"/>
                </a:solidFill>
                <a:latin typeface="Arial"/>
                <a:ea typeface="Arial"/>
                <a:cs typeface="Arial"/>
                <a:sym typeface="Arial"/>
              </a:rPr>
              <a:t>Drag an object here</a:t>
            </a:r>
            <a:endParaRPr sz="1000"/>
          </a:p>
        </p:txBody>
      </p:sp>
      <p:sp>
        <p:nvSpPr>
          <p:cNvPr id="149" name="Shape 149"/>
          <p:cNvSpPr txBox="1"/>
          <p:nvPr>
            <p:ph idx="1" type="body"/>
          </p:nvPr>
        </p:nvSpPr>
        <p:spPr>
          <a:xfrm>
            <a:off x="1294805" y="1395454"/>
            <a:ext cx="1625100" cy="2790900"/>
          </a:xfrm>
          <a:prstGeom prst="rect">
            <a:avLst/>
          </a:prstGeom>
          <a:noFill/>
          <a:ln>
            <a:noFill/>
          </a:ln>
        </p:spPr>
        <p:txBody>
          <a:bodyPr anchorCtr="0" anchor="ctr" bIns="64475" lIns="64475" spcFirstLastPara="1" rIns="64475" wrap="square" tIns="64475"/>
          <a:lstStyle>
            <a:lvl1pPr indent="-292100" lvl="0" marL="457200" rtl="0">
              <a:lnSpc>
                <a:spcPct val="100000"/>
              </a:lnSpc>
              <a:spcBef>
                <a:spcPts val="700"/>
              </a:spcBef>
              <a:spcAft>
                <a:spcPts val="0"/>
              </a:spcAft>
              <a:buSzPts val="1000"/>
              <a:buChar char="●"/>
              <a:defRPr/>
            </a:lvl1pPr>
            <a:lvl2pPr indent="-292100" lvl="1" marL="914400" rtl="0">
              <a:lnSpc>
                <a:spcPct val="100000"/>
              </a:lnSpc>
              <a:spcBef>
                <a:spcPts val="700"/>
              </a:spcBef>
              <a:spcAft>
                <a:spcPts val="0"/>
              </a:spcAft>
              <a:buSzPts val="1000"/>
              <a:buChar char="‣"/>
              <a:defRPr/>
            </a:lvl2pPr>
            <a:lvl3pPr indent="-292100" lvl="2" marL="1371600" rtl="0">
              <a:lnSpc>
                <a:spcPct val="100000"/>
              </a:lnSpc>
              <a:spcBef>
                <a:spcPts val="700"/>
              </a:spcBef>
              <a:spcAft>
                <a:spcPts val="0"/>
              </a:spcAft>
              <a:buSzPts val="1000"/>
              <a:buChar char="‣"/>
              <a:defRPr/>
            </a:lvl3pPr>
            <a:lvl4pPr indent="-292100" lvl="3" marL="1828800" rtl="0">
              <a:lnSpc>
                <a:spcPct val="100000"/>
              </a:lnSpc>
              <a:spcBef>
                <a:spcPts val="700"/>
              </a:spcBef>
              <a:spcAft>
                <a:spcPts val="0"/>
              </a:spcAft>
              <a:buSzPts val="1000"/>
              <a:buChar char="‣"/>
              <a:defRPr/>
            </a:lvl4pPr>
            <a:lvl5pPr indent="-292100" lvl="4" marL="2286000" rtl="0">
              <a:lnSpc>
                <a:spcPct val="100000"/>
              </a:lnSpc>
              <a:spcBef>
                <a:spcPts val="700"/>
              </a:spcBef>
              <a:spcAft>
                <a:spcPts val="0"/>
              </a:spcAft>
              <a:buSzPts val="1000"/>
              <a:buChar char="‣"/>
              <a:defRPr/>
            </a:lvl5pPr>
            <a:lvl6pPr indent="-292100" lvl="5" marL="2743200" rtl="0">
              <a:lnSpc>
                <a:spcPct val="100000"/>
              </a:lnSpc>
              <a:spcBef>
                <a:spcPts val="700"/>
              </a:spcBef>
              <a:spcAft>
                <a:spcPts val="0"/>
              </a:spcAft>
              <a:buSzPts val="1000"/>
              <a:buChar char="•"/>
              <a:defRPr/>
            </a:lvl6pPr>
            <a:lvl7pPr indent="-292100" lvl="6" marL="3200400" rtl="0">
              <a:lnSpc>
                <a:spcPct val="100000"/>
              </a:lnSpc>
              <a:spcBef>
                <a:spcPts val="700"/>
              </a:spcBef>
              <a:spcAft>
                <a:spcPts val="0"/>
              </a:spcAft>
              <a:buSzPts val="1000"/>
              <a:buChar char="•"/>
              <a:defRPr/>
            </a:lvl7pPr>
            <a:lvl8pPr indent="-292100" lvl="7" marL="3657600" rtl="0">
              <a:lnSpc>
                <a:spcPct val="100000"/>
              </a:lnSpc>
              <a:spcBef>
                <a:spcPts val="700"/>
              </a:spcBef>
              <a:spcAft>
                <a:spcPts val="0"/>
              </a:spcAft>
              <a:buSzPts val="1000"/>
              <a:buChar char="•"/>
              <a:defRPr/>
            </a:lvl8pPr>
            <a:lvl9pPr indent="-292100" lvl="8" marL="4114800" rtl="0">
              <a:lnSpc>
                <a:spcPct val="100000"/>
              </a:lnSpc>
              <a:spcBef>
                <a:spcPts val="700"/>
              </a:spcBef>
              <a:spcAft>
                <a:spcPts val="0"/>
              </a:spcAft>
              <a:buSzPts val="1000"/>
              <a:buChar char="•"/>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harts" showMasterSp="0">
  <p:cSld name="Charts">
    <p:spTree>
      <p:nvGrpSpPr>
        <p:cNvPr id="150" name="Shape 150"/>
        <p:cNvGrpSpPr/>
        <p:nvPr/>
      </p:nvGrpSpPr>
      <p:grpSpPr>
        <a:xfrm>
          <a:off x="0" y="0"/>
          <a:ext cx="0" cy="0"/>
          <a:chOff x="0" y="0"/>
          <a:chExt cx="0" cy="0"/>
        </a:xfrm>
      </p:grpSpPr>
      <p:cxnSp>
        <p:nvCxnSpPr>
          <p:cNvPr id="151" name="Shape 151"/>
          <p:cNvCxnSpPr/>
          <p:nvPr/>
        </p:nvCxnSpPr>
        <p:spPr>
          <a:xfrm>
            <a:off x="446484" y="447261"/>
            <a:ext cx="8250900" cy="0"/>
          </a:xfrm>
          <a:prstGeom prst="straightConnector1">
            <a:avLst/>
          </a:prstGeom>
          <a:noFill/>
          <a:ln>
            <a:noFill/>
          </a:ln>
        </p:spPr>
      </p:cxnSp>
      <p:cxnSp>
        <p:nvCxnSpPr>
          <p:cNvPr id="152" name="Shape 152"/>
          <p:cNvCxnSpPr/>
          <p:nvPr/>
        </p:nvCxnSpPr>
        <p:spPr>
          <a:xfrm>
            <a:off x="446484" y="858741"/>
            <a:ext cx="8250900" cy="0"/>
          </a:xfrm>
          <a:prstGeom prst="straightConnector1">
            <a:avLst/>
          </a:prstGeom>
          <a:noFill/>
          <a:ln>
            <a:noFill/>
          </a:ln>
        </p:spPr>
      </p:cxnSp>
      <p:sp>
        <p:nvSpPr>
          <p:cNvPr id="153" name="Shape 153"/>
          <p:cNvSpPr/>
          <p:nvPr/>
        </p:nvSpPr>
        <p:spPr>
          <a:xfrm>
            <a:off x="461128" y="1625441"/>
            <a:ext cx="2109300" cy="21129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64475" lIns="64475" spcFirstLastPara="1" rIns="64475" wrap="square" tIns="64475">
            <a:noAutofit/>
          </a:bodyPr>
          <a:lstStyle/>
          <a:p>
            <a:pPr indent="0" lvl="0" marL="0">
              <a:spcBef>
                <a:spcPts val="0"/>
              </a:spcBef>
              <a:spcAft>
                <a:spcPts val="0"/>
              </a:spcAft>
              <a:buNone/>
            </a:pPr>
            <a:r>
              <a:t/>
            </a:r>
            <a:endParaRPr/>
          </a:p>
        </p:txBody>
      </p:sp>
      <p:sp>
        <p:nvSpPr>
          <p:cNvPr id="154" name="Shape 154"/>
          <p:cNvSpPr/>
          <p:nvPr/>
        </p:nvSpPr>
        <p:spPr>
          <a:xfrm>
            <a:off x="3084208" y="1622358"/>
            <a:ext cx="2109300" cy="21129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64475" lIns="64475" spcFirstLastPara="1" rIns="64475" wrap="square" tIns="64475">
            <a:noAutofit/>
          </a:bodyPr>
          <a:lstStyle/>
          <a:p>
            <a:pPr indent="0" lvl="0" marL="0">
              <a:spcBef>
                <a:spcPts val="0"/>
              </a:spcBef>
              <a:spcAft>
                <a:spcPts val="0"/>
              </a:spcAft>
              <a:buNone/>
            </a:pPr>
            <a:r>
              <a:t/>
            </a:r>
            <a:endParaRPr/>
          </a:p>
        </p:txBody>
      </p:sp>
      <p:sp>
        <p:nvSpPr>
          <p:cNvPr id="155" name="Shape 155"/>
          <p:cNvSpPr/>
          <p:nvPr/>
        </p:nvSpPr>
        <p:spPr>
          <a:xfrm>
            <a:off x="5209455" y="1707150"/>
            <a:ext cx="2109300" cy="21129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64475" lIns="64475" spcFirstLastPara="1" rIns="64475" wrap="square" tIns="64475">
            <a:noAutofit/>
          </a:bodyPr>
          <a:lstStyle/>
          <a:p>
            <a:pPr indent="0" lvl="0" marL="0">
              <a:spcBef>
                <a:spcPts val="0"/>
              </a:spcBef>
              <a:spcAft>
                <a:spcPts val="0"/>
              </a:spcAft>
              <a:buNone/>
            </a:pPr>
            <a:r>
              <a:t/>
            </a:r>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llouts" showMasterSp="0">
  <p:cSld name="Callouts">
    <p:spTree>
      <p:nvGrpSpPr>
        <p:cNvPr id="156" name="Shape 156"/>
        <p:cNvGrpSpPr/>
        <p:nvPr/>
      </p:nvGrpSpPr>
      <p:grpSpPr>
        <a:xfrm>
          <a:off x="0" y="0"/>
          <a:ext cx="0" cy="0"/>
          <a:chOff x="0" y="0"/>
          <a:chExt cx="0" cy="0"/>
        </a:xfrm>
      </p:grpSpPr>
      <p:cxnSp>
        <p:nvCxnSpPr>
          <p:cNvPr id="157" name="Shape 157"/>
          <p:cNvCxnSpPr/>
          <p:nvPr/>
        </p:nvCxnSpPr>
        <p:spPr>
          <a:xfrm>
            <a:off x="446484" y="447261"/>
            <a:ext cx="8250900" cy="0"/>
          </a:xfrm>
          <a:prstGeom prst="straightConnector1">
            <a:avLst/>
          </a:prstGeom>
          <a:noFill/>
          <a:ln>
            <a:noFill/>
          </a:ln>
        </p:spPr>
      </p:cxnSp>
      <p:cxnSp>
        <p:nvCxnSpPr>
          <p:cNvPr id="158" name="Shape 158"/>
          <p:cNvCxnSpPr/>
          <p:nvPr/>
        </p:nvCxnSpPr>
        <p:spPr>
          <a:xfrm>
            <a:off x="446484" y="858741"/>
            <a:ext cx="8250900" cy="0"/>
          </a:xfrm>
          <a:prstGeom prst="straightConnector1">
            <a:avLst/>
          </a:prstGeom>
          <a:noFill/>
          <a:ln>
            <a:noFill/>
          </a:ln>
        </p:spPr>
      </p:cxnSp>
      <p:grpSp>
        <p:nvGrpSpPr>
          <p:cNvPr id="159" name="Shape 159"/>
          <p:cNvGrpSpPr/>
          <p:nvPr/>
        </p:nvGrpSpPr>
        <p:grpSpPr>
          <a:xfrm>
            <a:off x="446484" y="1288111"/>
            <a:ext cx="892867" cy="894391"/>
            <a:chOff x="0" y="0"/>
            <a:chExt cx="1269900" cy="1269900"/>
          </a:xfrm>
        </p:grpSpPr>
        <p:pic>
          <p:nvPicPr>
            <p:cNvPr id="160" name="Shape 160"/>
            <p:cNvPicPr preferRelativeResize="0"/>
            <p:nvPr/>
          </p:nvPicPr>
          <p:blipFill rotWithShape="1">
            <a:blip r:embed="rId2">
              <a:alphaModFix/>
            </a:blip>
            <a:srcRect b="0" l="0" r="0" t="0"/>
            <a:stretch/>
          </p:blipFill>
          <p:spPr>
            <a:xfrm>
              <a:off x="0" y="0"/>
              <a:ext cx="1269900" cy="1269900"/>
            </a:xfrm>
            <a:prstGeom prst="rect">
              <a:avLst/>
            </a:prstGeom>
            <a:noFill/>
            <a:ln>
              <a:noFill/>
            </a:ln>
          </p:spPr>
        </p:pic>
        <p:sp>
          <p:nvSpPr>
            <p:cNvPr id="161" name="Shape 161"/>
            <p:cNvSpPr/>
            <p:nvPr/>
          </p:nvSpPr>
          <p:spPr>
            <a:xfrm>
              <a:off x="88900" y="335279"/>
              <a:ext cx="1079400" cy="675600"/>
            </a:xfrm>
            <a:prstGeom prst="rect">
              <a:avLst/>
            </a:prstGeom>
            <a:noFill/>
            <a:ln>
              <a:noFill/>
            </a:ln>
          </p:spPr>
          <p:txBody>
            <a:bodyPr anchorCtr="0" anchor="ctr" bIns="0" lIns="0" spcFirstLastPara="1" rIns="0" wrap="square" tIns="0">
              <a:noAutofit/>
            </a:bodyPr>
            <a:lstStyle/>
            <a:p>
              <a:pPr indent="0" lvl="0" marL="0" marR="0" rtl="0" algn="ctr">
                <a:lnSpc>
                  <a:spcPct val="75000"/>
                </a:lnSpc>
                <a:spcBef>
                  <a:spcPts val="0"/>
                </a:spcBef>
                <a:spcAft>
                  <a:spcPts val="0"/>
                </a:spcAft>
                <a:buNone/>
              </a:pPr>
              <a:r>
                <a:rPr b="1" i="0" lang="en" sz="1300" u="none" cap="none" strike="noStrike">
                  <a:solidFill>
                    <a:srgbClr val="000000"/>
                  </a:solidFill>
                  <a:latin typeface="Arial"/>
                  <a:ea typeface="Arial"/>
                  <a:cs typeface="Arial"/>
                  <a:sym typeface="Arial"/>
                </a:rPr>
                <a:t>INSERT STICKER</a:t>
              </a:r>
              <a:br>
                <a:rPr b="1" i="0" lang="en" sz="1300" u="none" cap="none" strike="noStrike">
                  <a:solidFill>
                    <a:srgbClr val="000000"/>
                  </a:solidFill>
                  <a:latin typeface="Arial"/>
                  <a:ea typeface="Arial"/>
                  <a:cs typeface="Arial"/>
                  <a:sym typeface="Arial"/>
                </a:rPr>
              </a:br>
              <a:r>
                <a:rPr b="1" i="0" lang="en" sz="1300" u="none" cap="none" strike="noStrike">
                  <a:solidFill>
                    <a:srgbClr val="000000"/>
                  </a:solidFill>
                  <a:latin typeface="Arial"/>
                  <a:ea typeface="Arial"/>
                  <a:cs typeface="Arial"/>
                  <a:sym typeface="Arial"/>
                </a:rPr>
                <a:t>TEXT</a:t>
              </a:r>
              <a:endParaRPr sz="1000"/>
            </a:p>
          </p:txBody>
        </p:sp>
      </p:grpSp>
      <p:grpSp>
        <p:nvGrpSpPr>
          <p:cNvPr id="162" name="Shape 162"/>
          <p:cNvGrpSpPr/>
          <p:nvPr/>
        </p:nvGrpSpPr>
        <p:grpSpPr>
          <a:xfrm>
            <a:off x="1518047" y="1288111"/>
            <a:ext cx="892867" cy="894391"/>
            <a:chOff x="0" y="0"/>
            <a:chExt cx="1269900" cy="1269900"/>
          </a:xfrm>
        </p:grpSpPr>
        <p:pic>
          <p:nvPicPr>
            <p:cNvPr id="163" name="Shape 163"/>
            <p:cNvPicPr preferRelativeResize="0"/>
            <p:nvPr/>
          </p:nvPicPr>
          <p:blipFill rotWithShape="1">
            <a:blip r:embed="rId3">
              <a:alphaModFix/>
            </a:blip>
            <a:srcRect b="0" l="0" r="0" t="0"/>
            <a:stretch/>
          </p:blipFill>
          <p:spPr>
            <a:xfrm>
              <a:off x="0" y="0"/>
              <a:ext cx="1269900" cy="1269900"/>
            </a:xfrm>
            <a:prstGeom prst="rect">
              <a:avLst/>
            </a:prstGeom>
            <a:noFill/>
            <a:ln>
              <a:noFill/>
            </a:ln>
          </p:spPr>
        </p:pic>
        <p:sp>
          <p:nvSpPr>
            <p:cNvPr id="164" name="Shape 164"/>
            <p:cNvSpPr/>
            <p:nvPr/>
          </p:nvSpPr>
          <p:spPr>
            <a:xfrm>
              <a:off x="101600" y="347979"/>
              <a:ext cx="1079400" cy="675600"/>
            </a:xfrm>
            <a:prstGeom prst="rect">
              <a:avLst/>
            </a:prstGeom>
            <a:noFill/>
            <a:ln>
              <a:noFill/>
            </a:ln>
          </p:spPr>
          <p:txBody>
            <a:bodyPr anchorCtr="0" anchor="ctr" bIns="0" lIns="0" spcFirstLastPara="1" rIns="0" wrap="square" tIns="0">
              <a:noAutofit/>
            </a:bodyPr>
            <a:lstStyle/>
            <a:p>
              <a:pPr indent="0" lvl="0" marL="0" marR="0" rtl="0" algn="ctr">
                <a:lnSpc>
                  <a:spcPct val="75000"/>
                </a:lnSpc>
                <a:spcBef>
                  <a:spcPts val="0"/>
                </a:spcBef>
                <a:spcAft>
                  <a:spcPts val="0"/>
                </a:spcAft>
                <a:buNone/>
              </a:pPr>
              <a:r>
                <a:rPr b="1" i="0" lang="en" sz="1300" u="none" cap="none" strike="noStrike">
                  <a:solidFill>
                    <a:srgbClr val="FFFFFF"/>
                  </a:solidFill>
                  <a:latin typeface="Arial"/>
                  <a:ea typeface="Arial"/>
                  <a:cs typeface="Arial"/>
                  <a:sym typeface="Arial"/>
                </a:rPr>
                <a:t>INSERT STICKER</a:t>
              </a:r>
              <a:br>
                <a:rPr b="1" i="0" lang="en" sz="1300" u="none" cap="none" strike="noStrike">
                  <a:solidFill>
                    <a:srgbClr val="FFFFFF"/>
                  </a:solidFill>
                  <a:latin typeface="Arial"/>
                  <a:ea typeface="Arial"/>
                  <a:cs typeface="Arial"/>
                  <a:sym typeface="Arial"/>
                </a:rPr>
              </a:br>
              <a:r>
                <a:rPr b="1" i="0" lang="en" sz="1300" u="none" cap="none" strike="noStrike">
                  <a:solidFill>
                    <a:srgbClr val="FFFFFF"/>
                  </a:solidFill>
                  <a:latin typeface="Arial"/>
                  <a:ea typeface="Arial"/>
                  <a:cs typeface="Arial"/>
                  <a:sym typeface="Arial"/>
                </a:rPr>
                <a:t>TEXT</a:t>
              </a:r>
              <a:endParaRPr sz="1000"/>
            </a:p>
          </p:txBody>
        </p:sp>
      </p:grpSp>
      <p:grpSp>
        <p:nvGrpSpPr>
          <p:cNvPr id="165" name="Shape 165"/>
          <p:cNvGrpSpPr/>
          <p:nvPr/>
        </p:nvGrpSpPr>
        <p:grpSpPr>
          <a:xfrm>
            <a:off x="446484" y="2352592"/>
            <a:ext cx="892867" cy="894391"/>
            <a:chOff x="0" y="0"/>
            <a:chExt cx="1269900" cy="1269900"/>
          </a:xfrm>
        </p:grpSpPr>
        <p:pic>
          <p:nvPicPr>
            <p:cNvPr id="166" name="Shape 166"/>
            <p:cNvPicPr preferRelativeResize="0"/>
            <p:nvPr/>
          </p:nvPicPr>
          <p:blipFill rotWithShape="1">
            <a:blip r:embed="rId4">
              <a:alphaModFix/>
            </a:blip>
            <a:srcRect b="0" l="0" r="0" t="0"/>
            <a:stretch/>
          </p:blipFill>
          <p:spPr>
            <a:xfrm>
              <a:off x="0" y="0"/>
              <a:ext cx="1269900" cy="1269900"/>
            </a:xfrm>
            <a:prstGeom prst="rect">
              <a:avLst/>
            </a:prstGeom>
            <a:noFill/>
            <a:ln>
              <a:noFill/>
            </a:ln>
          </p:spPr>
        </p:pic>
        <p:sp>
          <p:nvSpPr>
            <p:cNvPr id="167" name="Shape 167"/>
            <p:cNvSpPr/>
            <p:nvPr/>
          </p:nvSpPr>
          <p:spPr>
            <a:xfrm>
              <a:off x="88900" y="322579"/>
              <a:ext cx="1079400" cy="675600"/>
            </a:xfrm>
            <a:prstGeom prst="rect">
              <a:avLst/>
            </a:prstGeom>
            <a:noFill/>
            <a:ln>
              <a:noFill/>
            </a:ln>
          </p:spPr>
          <p:txBody>
            <a:bodyPr anchorCtr="0" anchor="ctr" bIns="0" lIns="0" spcFirstLastPara="1" rIns="0" wrap="square" tIns="0">
              <a:noAutofit/>
            </a:bodyPr>
            <a:lstStyle/>
            <a:p>
              <a:pPr indent="0" lvl="0" marL="0" marR="0" rtl="0" algn="ctr">
                <a:lnSpc>
                  <a:spcPct val="75000"/>
                </a:lnSpc>
                <a:spcBef>
                  <a:spcPts val="0"/>
                </a:spcBef>
                <a:spcAft>
                  <a:spcPts val="0"/>
                </a:spcAft>
                <a:buNone/>
              </a:pPr>
              <a:r>
                <a:rPr b="1" i="0" lang="en" sz="1300" u="none" cap="none" strike="noStrike">
                  <a:solidFill>
                    <a:srgbClr val="FFFFFF"/>
                  </a:solidFill>
                  <a:latin typeface="Arial"/>
                  <a:ea typeface="Arial"/>
                  <a:cs typeface="Arial"/>
                  <a:sym typeface="Arial"/>
                </a:rPr>
                <a:t>INSERT STICKER</a:t>
              </a:r>
              <a:br>
                <a:rPr b="1" i="0" lang="en" sz="1300" u="none" cap="none" strike="noStrike">
                  <a:solidFill>
                    <a:srgbClr val="FFFFFF"/>
                  </a:solidFill>
                  <a:latin typeface="Arial"/>
                  <a:ea typeface="Arial"/>
                  <a:cs typeface="Arial"/>
                  <a:sym typeface="Arial"/>
                </a:rPr>
              </a:br>
              <a:r>
                <a:rPr b="1" i="0" lang="en" sz="1300" u="none" cap="none" strike="noStrike">
                  <a:solidFill>
                    <a:srgbClr val="FFFFFF"/>
                  </a:solidFill>
                  <a:latin typeface="Arial"/>
                  <a:ea typeface="Arial"/>
                  <a:cs typeface="Arial"/>
                  <a:sym typeface="Arial"/>
                </a:rPr>
                <a:t>TEXT</a:t>
              </a:r>
              <a:endParaRPr sz="1000"/>
            </a:p>
          </p:txBody>
        </p:sp>
      </p:grpSp>
      <p:grpSp>
        <p:nvGrpSpPr>
          <p:cNvPr id="168" name="Shape 168"/>
          <p:cNvGrpSpPr/>
          <p:nvPr/>
        </p:nvGrpSpPr>
        <p:grpSpPr>
          <a:xfrm>
            <a:off x="1518047" y="2352592"/>
            <a:ext cx="892867" cy="894391"/>
            <a:chOff x="0" y="0"/>
            <a:chExt cx="1269900" cy="1269900"/>
          </a:xfrm>
        </p:grpSpPr>
        <p:pic>
          <p:nvPicPr>
            <p:cNvPr id="169" name="Shape 169"/>
            <p:cNvPicPr preferRelativeResize="0"/>
            <p:nvPr/>
          </p:nvPicPr>
          <p:blipFill rotWithShape="1">
            <a:blip r:embed="rId5">
              <a:alphaModFix/>
            </a:blip>
            <a:srcRect b="0" l="0" r="0" t="0"/>
            <a:stretch/>
          </p:blipFill>
          <p:spPr>
            <a:xfrm>
              <a:off x="0" y="0"/>
              <a:ext cx="1269900" cy="1269900"/>
            </a:xfrm>
            <a:prstGeom prst="rect">
              <a:avLst/>
            </a:prstGeom>
            <a:noFill/>
            <a:ln>
              <a:noFill/>
            </a:ln>
          </p:spPr>
        </p:pic>
        <p:sp>
          <p:nvSpPr>
            <p:cNvPr id="170" name="Shape 170"/>
            <p:cNvSpPr/>
            <p:nvPr/>
          </p:nvSpPr>
          <p:spPr>
            <a:xfrm>
              <a:off x="101600" y="335279"/>
              <a:ext cx="1079400" cy="675600"/>
            </a:xfrm>
            <a:prstGeom prst="rect">
              <a:avLst/>
            </a:prstGeom>
            <a:noFill/>
            <a:ln>
              <a:noFill/>
            </a:ln>
          </p:spPr>
          <p:txBody>
            <a:bodyPr anchorCtr="0" anchor="ctr" bIns="0" lIns="0" spcFirstLastPara="1" rIns="0" wrap="square" tIns="0">
              <a:noAutofit/>
            </a:bodyPr>
            <a:lstStyle/>
            <a:p>
              <a:pPr indent="0" lvl="0" marL="0" marR="0" rtl="0" algn="ctr">
                <a:lnSpc>
                  <a:spcPct val="75000"/>
                </a:lnSpc>
                <a:spcBef>
                  <a:spcPts val="0"/>
                </a:spcBef>
                <a:spcAft>
                  <a:spcPts val="0"/>
                </a:spcAft>
                <a:buNone/>
              </a:pPr>
              <a:r>
                <a:rPr b="1" i="0" lang="en" sz="1300" u="none" cap="none" strike="noStrike">
                  <a:solidFill>
                    <a:srgbClr val="FFFFFF"/>
                  </a:solidFill>
                  <a:latin typeface="Arial"/>
                  <a:ea typeface="Arial"/>
                  <a:cs typeface="Arial"/>
                  <a:sym typeface="Arial"/>
                </a:rPr>
                <a:t>INSERT STICKER</a:t>
              </a:r>
              <a:br>
                <a:rPr b="1" i="0" lang="en" sz="1300" u="none" cap="none" strike="noStrike">
                  <a:solidFill>
                    <a:srgbClr val="FFFFFF"/>
                  </a:solidFill>
                  <a:latin typeface="Arial"/>
                  <a:ea typeface="Arial"/>
                  <a:cs typeface="Arial"/>
                  <a:sym typeface="Arial"/>
                </a:rPr>
              </a:br>
              <a:r>
                <a:rPr b="1" i="0" lang="en" sz="1300" u="none" cap="none" strike="noStrike">
                  <a:solidFill>
                    <a:srgbClr val="FFFFFF"/>
                  </a:solidFill>
                  <a:latin typeface="Arial"/>
                  <a:ea typeface="Arial"/>
                  <a:cs typeface="Arial"/>
                  <a:sym typeface="Arial"/>
                </a:rPr>
                <a:t>TEXT</a:t>
              </a:r>
              <a:endParaRPr sz="1000"/>
            </a:p>
          </p:txBody>
        </p:sp>
      </p:grpSp>
      <p:grpSp>
        <p:nvGrpSpPr>
          <p:cNvPr id="171" name="Shape 171"/>
          <p:cNvGrpSpPr/>
          <p:nvPr/>
        </p:nvGrpSpPr>
        <p:grpSpPr>
          <a:xfrm>
            <a:off x="446484" y="3434964"/>
            <a:ext cx="892867" cy="894391"/>
            <a:chOff x="0" y="0"/>
            <a:chExt cx="1269900" cy="1269900"/>
          </a:xfrm>
        </p:grpSpPr>
        <p:pic>
          <p:nvPicPr>
            <p:cNvPr id="172" name="Shape 172"/>
            <p:cNvPicPr preferRelativeResize="0"/>
            <p:nvPr/>
          </p:nvPicPr>
          <p:blipFill rotWithShape="1">
            <a:blip r:embed="rId6">
              <a:alphaModFix/>
            </a:blip>
            <a:srcRect b="0" l="0" r="0" t="0"/>
            <a:stretch/>
          </p:blipFill>
          <p:spPr>
            <a:xfrm>
              <a:off x="0" y="0"/>
              <a:ext cx="1269900" cy="1269900"/>
            </a:xfrm>
            <a:prstGeom prst="rect">
              <a:avLst/>
            </a:prstGeom>
            <a:noFill/>
            <a:ln>
              <a:noFill/>
            </a:ln>
          </p:spPr>
        </p:pic>
        <p:sp>
          <p:nvSpPr>
            <p:cNvPr id="173" name="Shape 173"/>
            <p:cNvSpPr/>
            <p:nvPr/>
          </p:nvSpPr>
          <p:spPr>
            <a:xfrm>
              <a:off x="88900" y="322579"/>
              <a:ext cx="1079400" cy="675600"/>
            </a:xfrm>
            <a:prstGeom prst="rect">
              <a:avLst/>
            </a:prstGeom>
            <a:noFill/>
            <a:ln>
              <a:noFill/>
            </a:ln>
          </p:spPr>
          <p:txBody>
            <a:bodyPr anchorCtr="0" anchor="ctr" bIns="0" lIns="0" spcFirstLastPara="1" rIns="0" wrap="square" tIns="0">
              <a:noAutofit/>
            </a:bodyPr>
            <a:lstStyle/>
            <a:p>
              <a:pPr indent="0" lvl="0" marL="0" marR="0" rtl="0" algn="ctr">
                <a:lnSpc>
                  <a:spcPct val="75000"/>
                </a:lnSpc>
                <a:spcBef>
                  <a:spcPts val="0"/>
                </a:spcBef>
                <a:spcAft>
                  <a:spcPts val="0"/>
                </a:spcAft>
                <a:buNone/>
              </a:pPr>
              <a:r>
                <a:rPr b="1" i="0" lang="en" sz="1300" u="none" cap="none" strike="noStrike">
                  <a:solidFill>
                    <a:srgbClr val="FFFFFF"/>
                  </a:solidFill>
                  <a:latin typeface="Arial"/>
                  <a:ea typeface="Arial"/>
                  <a:cs typeface="Arial"/>
                  <a:sym typeface="Arial"/>
                </a:rPr>
                <a:t>INSERT STICKER</a:t>
              </a:r>
              <a:br>
                <a:rPr b="1" i="0" lang="en" sz="1300" u="none" cap="none" strike="noStrike">
                  <a:solidFill>
                    <a:srgbClr val="FFFFFF"/>
                  </a:solidFill>
                  <a:latin typeface="Arial"/>
                  <a:ea typeface="Arial"/>
                  <a:cs typeface="Arial"/>
                  <a:sym typeface="Arial"/>
                </a:rPr>
              </a:br>
              <a:r>
                <a:rPr b="1" i="0" lang="en" sz="1300" u="none" cap="none" strike="noStrike">
                  <a:solidFill>
                    <a:srgbClr val="FFFFFF"/>
                  </a:solidFill>
                  <a:latin typeface="Arial"/>
                  <a:ea typeface="Arial"/>
                  <a:cs typeface="Arial"/>
                  <a:sym typeface="Arial"/>
                </a:rPr>
                <a:t>TEXT</a:t>
              </a:r>
              <a:endParaRPr sz="1000"/>
            </a:p>
          </p:txBody>
        </p:sp>
      </p:grpSp>
      <p:grpSp>
        <p:nvGrpSpPr>
          <p:cNvPr id="174" name="Shape 174"/>
          <p:cNvGrpSpPr/>
          <p:nvPr/>
        </p:nvGrpSpPr>
        <p:grpSpPr>
          <a:xfrm>
            <a:off x="1518047" y="3434964"/>
            <a:ext cx="892867" cy="894391"/>
            <a:chOff x="0" y="0"/>
            <a:chExt cx="1269900" cy="1269900"/>
          </a:xfrm>
        </p:grpSpPr>
        <p:pic>
          <p:nvPicPr>
            <p:cNvPr id="175" name="Shape 175"/>
            <p:cNvPicPr preferRelativeResize="0"/>
            <p:nvPr/>
          </p:nvPicPr>
          <p:blipFill rotWithShape="1">
            <a:blip r:embed="rId7">
              <a:alphaModFix/>
            </a:blip>
            <a:srcRect b="0" l="0" r="0" t="0"/>
            <a:stretch/>
          </p:blipFill>
          <p:spPr>
            <a:xfrm>
              <a:off x="0" y="0"/>
              <a:ext cx="1269900" cy="1269900"/>
            </a:xfrm>
            <a:prstGeom prst="rect">
              <a:avLst/>
            </a:prstGeom>
            <a:noFill/>
            <a:ln>
              <a:noFill/>
            </a:ln>
          </p:spPr>
        </p:pic>
        <p:sp>
          <p:nvSpPr>
            <p:cNvPr id="176" name="Shape 176"/>
            <p:cNvSpPr/>
            <p:nvPr/>
          </p:nvSpPr>
          <p:spPr>
            <a:xfrm>
              <a:off x="101600" y="335279"/>
              <a:ext cx="1079400" cy="675600"/>
            </a:xfrm>
            <a:prstGeom prst="rect">
              <a:avLst/>
            </a:prstGeom>
            <a:noFill/>
            <a:ln>
              <a:noFill/>
            </a:ln>
          </p:spPr>
          <p:txBody>
            <a:bodyPr anchorCtr="0" anchor="ctr" bIns="0" lIns="0" spcFirstLastPara="1" rIns="0" wrap="square" tIns="0">
              <a:noAutofit/>
            </a:bodyPr>
            <a:lstStyle/>
            <a:p>
              <a:pPr indent="0" lvl="0" marL="0" marR="0" rtl="0" algn="ctr">
                <a:lnSpc>
                  <a:spcPct val="75000"/>
                </a:lnSpc>
                <a:spcBef>
                  <a:spcPts val="0"/>
                </a:spcBef>
                <a:spcAft>
                  <a:spcPts val="0"/>
                </a:spcAft>
                <a:buNone/>
              </a:pPr>
              <a:r>
                <a:rPr b="1" i="0" lang="en" sz="1300" u="none" cap="none" strike="noStrike">
                  <a:solidFill>
                    <a:srgbClr val="FFFFFF"/>
                  </a:solidFill>
                  <a:latin typeface="Arial"/>
                  <a:ea typeface="Arial"/>
                  <a:cs typeface="Arial"/>
                  <a:sym typeface="Arial"/>
                </a:rPr>
                <a:t>INSERT STICKER</a:t>
              </a:r>
              <a:br>
                <a:rPr b="1" i="0" lang="en" sz="1300" u="none" cap="none" strike="noStrike">
                  <a:solidFill>
                    <a:srgbClr val="FFFFFF"/>
                  </a:solidFill>
                  <a:latin typeface="Arial"/>
                  <a:ea typeface="Arial"/>
                  <a:cs typeface="Arial"/>
                  <a:sym typeface="Arial"/>
                </a:rPr>
              </a:br>
              <a:r>
                <a:rPr b="1" i="0" lang="en" sz="1300" u="none" cap="none" strike="noStrike">
                  <a:solidFill>
                    <a:srgbClr val="FFFFFF"/>
                  </a:solidFill>
                  <a:latin typeface="Arial"/>
                  <a:ea typeface="Arial"/>
                  <a:cs typeface="Arial"/>
                  <a:sym typeface="Arial"/>
                </a:rPr>
                <a:t>TEXT</a:t>
              </a:r>
              <a:endParaRPr sz="1000"/>
            </a:p>
          </p:txBody>
        </p:sp>
      </p:grpSp>
      <p:sp>
        <p:nvSpPr>
          <p:cNvPr id="177" name="Shape 177"/>
          <p:cNvSpPr/>
          <p:nvPr/>
        </p:nvSpPr>
        <p:spPr>
          <a:xfrm>
            <a:off x="6181018" y="1288111"/>
            <a:ext cx="2275344" cy="1431270"/>
          </a:xfrm>
          <a:custGeom>
            <a:pathLst>
              <a:path extrusionOk="0" h="21600" w="21600">
                <a:moveTo>
                  <a:pt x="3714" y="0"/>
                </a:moveTo>
                <a:cubicBezTo>
                  <a:pt x="2778" y="0"/>
                  <a:pt x="2019" y="1209"/>
                  <a:pt x="2019" y="2700"/>
                </a:cubicBezTo>
                <a:lnTo>
                  <a:pt x="2019" y="5214"/>
                </a:lnTo>
                <a:lnTo>
                  <a:pt x="0" y="6763"/>
                </a:lnTo>
                <a:lnTo>
                  <a:pt x="2019" y="8311"/>
                </a:lnTo>
                <a:lnTo>
                  <a:pt x="2019" y="18900"/>
                </a:lnTo>
                <a:cubicBezTo>
                  <a:pt x="2019" y="20391"/>
                  <a:pt x="2778" y="21600"/>
                  <a:pt x="3714" y="21600"/>
                </a:cubicBezTo>
                <a:lnTo>
                  <a:pt x="19905" y="21600"/>
                </a:lnTo>
                <a:cubicBezTo>
                  <a:pt x="20841" y="21600"/>
                  <a:pt x="21600" y="20391"/>
                  <a:pt x="21600" y="18900"/>
                </a:cubicBezTo>
                <a:lnTo>
                  <a:pt x="21600" y="2700"/>
                </a:lnTo>
                <a:cubicBezTo>
                  <a:pt x="21600" y="1209"/>
                  <a:pt x="20841" y="0"/>
                  <a:pt x="19905" y="0"/>
                </a:cubicBezTo>
                <a:lnTo>
                  <a:pt x="3714" y="0"/>
                </a:lnTo>
                <a:close/>
              </a:path>
            </a:pathLst>
          </a:custGeom>
          <a:noFill/>
          <a:ln>
            <a:noFill/>
          </a:ln>
        </p:spPr>
        <p:txBody>
          <a:bodyPr anchorCtr="0" anchor="t" bIns="197075" lIns="197075" spcFirstLastPara="1" rIns="197075" wrap="square" tIns="197075">
            <a:noAutofit/>
          </a:bodyPr>
          <a:lstStyle/>
          <a:p>
            <a:pPr indent="0" lvl="0" marL="0" marR="0" rtl="0" algn="l">
              <a:lnSpc>
                <a:spcPct val="133333"/>
              </a:lnSpc>
              <a:spcBef>
                <a:spcPts val="0"/>
              </a:spcBef>
              <a:spcAft>
                <a:spcPts val="0"/>
              </a:spcAft>
              <a:buNone/>
            </a:pPr>
            <a:r>
              <a:rPr b="0" i="0" lang="en" sz="900" u="none" cap="none" strike="noStrike">
                <a:solidFill>
                  <a:srgbClr val="FFFFFF"/>
                </a:solidFill>
                <a:latin typeface="Arial"/>
                <a:ea typeface="Arial"/>
                <a:cs typeface="Arial"/>
                <a:sym typeface="Arial"/>
              </a:rPr>
              <a:t>Insert quote here. Vestibulum suscipit augue a erat tristique sollicitudin. Donec sit amet neque arcu. Vestibulum at rhoncus neque. Vivamus eget vulputate purus. Curabitur venenatis, nisi non faucibus fringilla. —John Doe</a:t>
            </a:r>
            <a:endParaRPr sz="1000"/>
          </a:p>
        </p:txBody>
      </p:sp>
      <p:grpSp>
        <p:nvGrpSpPr>
          <p:cNvPr id="178" name="Shape 178"/>
          <p:cNvGrpSpPr/>
          <p:nvPr/>
        </p:nvGrpSpPr>
        <p:grpSpPr>
          <a:xfrm>
            <a:off x="2848569" y="1288111"/>
            <a:ext cx="1428629" cy="1431067"/>
            <a:chOff x="0" y="0"/>
            <a:chExt cx="2031900" cy="2031900"/>
          </a:xfrm>
        </p:grpSpPr>
        <p:pic>
          <p:nvPicPr>
            <p:cNvPr id="179" name="Shape 179"/>
            <p:cNvPicPr preferRelativeResize="0"/>
            <p:nvPr/>
          </p:nvPicPr>
          <p:blipFill rotWithShape="1">
            <a:blip r:embed="rId8">
              <a:alphaModFix/>
            </a:blip>
            <a:srcRect b="0" l="0" r="0" t="0"/>
            <a:stretch/>
          </p:blipFill>
          <p:spPr>
            <a:xfrm>
              <a:off x="0" y="0"/>
              <a:ext cx="2031900" cy="2031900"/>
            </a:xfrm>
            <a:prstGeom prst="rect">
              <a:avLst/>
            </a:prstGeom>
            <a:noFill/>
            <a:ln>
              <a:noFill/>
            </a:ln>
          </p:spPr>
        </p:pic>
        <p:sp>
          <p:nvSpPr>
            <p:cNvPr id="180" name="Shape 180"/>
            <p:cNvSpPr/>
            <p:nvPr/>
          </p:nvSpPr>
          <p:spPr>
            <a:xfrm>
              <a:off x="165100" y="152400"/>
              <a:ext cx="1676400" cy="233700"/>
            </a:xfrm>
            <a:prstGeom prst="rect">
              <a:avLst/>
            </a:prstGeom>
            <a:noFill/>
            <a:ln>
              <a:noFill/>
            </a:ln>
          </p:spPr>
          <p:txBody>
            <a:bodyPr anchorCtr="0" anchor="t" bIns="0" lIns="0" spcFirstLastPara="1" rIns="0" wrap="square" tIns="0">
              <a:noAutofit/>
            </a:bodyPr>
            <a:lstStyle/>
            <a:p>
              <a:pPr indent="0" lvl="0" marL="0" marR="0" rtl="0" algn="l">
                <a:lnSpc>
                  <a:spcPct val="75000"/>
                </a:lnSpc>
                <a:spcBef>
                  <a:spcPts val="0"/>
                </a:spcBef>
                <a:spcAft>
                  <a:spcPts val="0"/>
                </a:spcAft>
                <a:buNone/>
              </a:pPr>
              <a:r>
                <a:rPr b="1" i="0" lang="en" sz="1300" u="none" cap="none" strike="noStrike">
                  <a:solidFill>
                    <a:srgbClr val="000000"/>
                  </a:solidFill>
                  <a:latin typeface="Arial"/>
                  <a:ea typeface="Arial"/>
                  <a:cs typeface="Arial"/>
                  <a:sym typeface="Arial"/>
                </a:rPr>
                <a:t>INSERT TERM</a:t>
              </a:r>
              <a:endParaRPr sz="1000"/>
            </a:p>
          </p:txBody>
        </p:sp>
        <p:sp>
          <p:nvSpPr>
            <p:cNvPr id="181" name="Shape 181"/>
            <p:cNvSpPr/>
            <p:nvPr/>
          </p:nvSpPr>
          <p:spPr>
            <a:xfrm>
              <a:off x="165100" y="419100"/>
              <a:ext cx="1676400" cy="1415100"/>
            </a:xfrm>
            <a:prstGeom prst="rect">
              <a:avLst/>
            </a:prstGeom>
            <a:noFill/>
            <a:ln>
              <a:noFill/>
            </a:ln>
          </p:spPr>
          <p:txBody>
            <a:bodyPr anchorCtr="0" anchor="t" bIns="0" lIns="0" spcFirstLastPara="1" rIns="0" wrap="square" tIns="0">
              <a:noAutofit/>
            </a:bodyPr>
            <a:lstStyle/>
            <a:p>
              <a:pPr indent="0" lvl="0" marL="0" marR="0" rtl="0" algn="l">
                <a:lnSpc>
                  <a:spcPct val="133333"/>
                </a:lnSpc>
                <a:spcBef>
                  <a:spcPts val="0"/>
                </a:spcBef>
                <a:spcAft>
                  <a:spcPts val="0"/>
                </a:spcAft>
                <a:buNone/>
              </a:pPr>
              <a:r>
                <a:rPr b="0" i="0" lang="en" sz="900" u="none" cap="none" strike="noStrike">
                  <a:solidFill>
                    <a:srgbClr val="000000"/>
                  </a:solidFill>
                  <a:latin typeface="Arial"/>
                  <a:ea typeface="Arial"/>
                  <a:cs typeface="Arial"/>
                  <a:sym typeface="Arial"/>
                </a:rPr>
                <a:t>Insert glossary definition here. Lorem ipsum dolor sit amet, consectetur adipiscing elit. Vivamus erat leo, volutpat et ultrices eget, faucibus ut orci.</a:t>
              </a:r>
              <a:endParaRPr sz="1000"/>
            </a:p>
          </p:txBody>
        </p:sp>
      </p:grpSp>
      <p:grpSp>
        <p:nvGrpSpPr>
          <p:cNvPr id="182" name="Shape 182"/>
          <p:cNvGrpSpPr/>
          <p:nvPr/>
        </p:nvGrpSpPr>
        <p:grpSpPr>
          <a:xfrm>
            <a:off x="4473773" y="1288111"/>
            <a:ext cx="1428629" cy="1431067"/>
            <a:chOff x="0" y="0"/>
            <a:chExt cx="2031900" cy="2031900"/>
          </a:xfrm>
        </p:grpSpPr>
        <p:pic>
          <p:nvPicPr>
            <p:cNvPr id="183" name="Shape 183"/>
            <p:cNvPicPr preferRelativeResize="0"/>
            <p:nvPr/>
          </p:nvPicPr>
          <p:blipFill rotWithShape="1">
            <a:blip r:embed="rId9">
              <a:alphaModFix/>
            </a:blip>
            <a:srcRect b="0" l="0" r="0" t="0"/>
            <a:stretch/>
          </p:blipFill>
          <p:spPr>
            <a:xfrm>
              <a:off x="0" y="0"/>
              <a:ext cx="2031900" cy="2031900"/>
            </a:xfrm>
            <a:prstGeom prst="rect">
              <a:avLst/>
            </a:prstGeom>
            <a:noFill/>
            <a:ln>
              <a:noFill/>
            </a:ln>
          </p:spPr>
        </p:pic>
        <p:sp>
          <p:nvSpPr>
            <p:cNvPr id="184" name="Shape 184"/>
            <p:cNvSpPr/>
            <p:nvPr/>
          </p:nvSpPr>
          <p:spPr>
            <a:xfrm>
              <a:off x="177800" y="152400"/>
              <a:ext cx="1676400" cy="233700"/>
            </a:xfrm>
            <a:prstGeom prst="rect">
              <a:avLst/>
            </a:prstGeom>
            <a:noFill/>
            <a:ln>
              <a:noFill/>
            </a:ln>
          </p:spPr>
          <p:txBody>
            <a:bodyPr anchorCtr="0" anchor="t" bIns="0" lIns="0" spcFirstLastPara="1" rIns="0" wrap="square" tIns="0">
              <a:noAutofit/>
            </a:bodyPr>
            <a:lstStyle/>
            <a:p>
              <a:pPr indent="0" lvl="0" marL="0" marR="0" rtl="0" algn="l">
                <a:lnSpc>
                  <a:spcPct val="75000"/>
                </a:lnSpc>
                <a:spcBef>
                  <a:spcPts val="0"/>
                </a:spcBef>
                <a:spcAft>
                  <a:spcPts val="0"/>
                </a:spcAft>
                <a:buNone/>
              </a:pPr>
              <a:r>
                <a:rPr b="1" i="0" lang="en" sz="1300" u="none" cap="none" strike="noStrike">
                  <a:solidFill>
                    <a:srgbClr val="FFFFFF"/>
                  </a:solidFill>
                  <a:latin typeface="Arial"/>
                  <a:ea typeface="Arial"/>
                  <a:cs typeface="Arial"/>
                  <a:sym typeface="Arial"/>
                </a:rPr>
                <a:t>INSERT TERM</a:t>
              </a:r>
              <a:endParaRPr sz="1000"/>
            </a:p>
          </p:txBody>
        </p:sp>
        <p:sp>
          <p:nvSpPr>
            <p:cNvPr id="185" name="Shape 185"/>
            <p:cNvSpPr/>
            <p:nvPr/>
          </p:nvSpPr>
          <p:spPr>
            <a:xfrm>
              <a:off x="177800" y="419100"/>
              <a:ext cx="1676400" cy="1415100"/>
            </a:xfrm>
            <a:prstGeom prst="rect">
              <a:avLst/>
            </a:prstGeom>
            <a:noFill/>
            <a:ln>
              <a:noFill/>
            </a:ln>
          </p:spPr>
          <p:txBody>
            <a:bodyPr anchorCtr="0" anchor="t" bIns="0" lIns="0" spcFirstLastPara="1" rIns="0" wrap="square" tIns="0">
              <a:noAutofit/>
            </a:bodyPr>
            <a:lstStyle/>
            <a:p>
              <a:pPr indent="0" lvl="0" marL="0" marR="0" rtl="0" algn="l">
                <a:lnSpc>
                  <a:spcPct val="133333"/>
                </a:lnSpc>
                <a:spcBef>
                  <a:spcPts val="0"/>
                </a:spcBef>
                <a:spcAft>
                  <a:spcPts val="0"/>
                </a:spcAft>
                <a:buNone/>
              </a:pPr>
              <a:r>
                <a:rPr b="0" i="0" lang="en" sz="900" u="none" cap="none" strike="noStrike">
                  <a:solidFill>
                    <a:srgbClr val="FFFFFF"/>
                  </a:solidFill>
                  <a:latin typeface="Arial"/>
                  <a:ea typeface="Arial"/>
                  <a:cs typeface="Arial"/>
                  <a:sym typeface="Arial"/>
                </a:rPr>
                <a:t>Insert glossary definition here. Lorem ipsum dolor sit amet, consectetur adipiscing elit. Vivamus erat leo, volutpat et ultrices eget, faucibus ut orci.</a:t>
              </a:r>
              <a:endParaRPr sz="1000"/>
            </a:p>
          </p:txBody>
        </p:sp>
      </p:grpSp>
      <p:grpSp>
        <p:nvGrpSpPr>
          <p:cNvPr id="186" name="Shape 186"/>
          <p:cNvGrpSpPr/>
          <p:nvPr/>
        </p:nvGrpSpPr>
        <p:grpSpPr>
          <a:xfrm>
            <a:off x="2848569" y="2898250"/>
            <a:ext cx="1428629" cy="1431067"/>
            <a:chOff x="0" y="0"/>
            <a:chExt cx="2031900" cy="2031900"/>
          </a:xfrm>
        </p:grpSpPr>
        <p:pic>
          <p:nvPicPr>
            <p:cNvPr id="187" name="Shape 187"/>
            <p:cNvPicPr preferRelativeResize="0"/>
            <p:nvPr/>
          </p:nvPicPr>
          <p:blipFill rotWithShape="1">
            <a:blip r:embed="rId10">
              <a:alphaModFix/>
            </a:blip>
            <a:srcRect b="0" l="0" r="0" t="0"/>
            <a:stretch/>
          </p:blipFill>
          <p:spPr>
            <a:xfrm>
              <a:off x="0" y="0"/>
              <a:ext cx="2031900" cy="2031900"/>
            </a:xfrm>
            <a:prstGeom prst="rect">
              <a:avLst/>
            </a:prstGeom>
            <a:noFill/>
            <a:ln>
              <a:noFill/>
            </a:ln>
          </p:spPr>
        </p:pic>
        <p:sp>
          <p:nvSpPr>
            <p:cNvPr id="188" name="Shape 188"/>
            <p:cNvSpPr/>
            <p:nvPr/>
          </p:nvSpPr>
          <p:spPr>
            <a:xfrm>
              <a:off x="165100" y="177800"/>
              <a:ext cx="1676400" cy="233700"/>
            </a:xfrm>
            <a:prstGeom prst="rect">
              <a:avLst/>
            </a:prstGeom>
            <a:noFill/>
            <a:ln>
              <a:noFill/>
            </a:ln>
          </p:spPr>
          <p:txBody>
            <a:bodyPr anchorCtr="0" anchor="t" bIns="0" lIns="0" spcFirstLastPara="1" rIns="0" wrap="square" tIns="0">
              <a:noAutofit/>
            </a:bodyPr>
            <a:lstStyle/>
            <a:p>
              <a:pPr indent="0" lvl="0" marL="0" marR="0" rtl="0" algn="l">
                <a:lnSpc>
                  <a:spcPct val="75000"/>
                </a:lnSpc>
                <a:spcBef>
                  <a:spcPts val="0"/>
                </a:spcBef>
                <a:spcAft>
                  <a:spcPts val="0"/>
                </a:spcAft>
                <a:buNone/>
              </a:pPr>
              <a:r>
                <a:rPr b="1" i="0" lang="en" sz="1300" u="none" cap="none" strike="noStrike">
                  <a:solidFill>
                    <a:srgbClr val="FFFFFF"/>
                  </a:solidFill>
                  <a:latin typeface="Arial"/>
                  <a:ea typeface="Arial"/>
                  <a:cs typeface="Arial"/>
                  <a:sym typeface="Arial"/>
                </a:rPr>
                <a:t>INSERT TERM</a:t>
              </a:r>
              <a:endParaRPr sz="1000"/>
            </a:p>
          </p:txBody>
        </p:sp>
        <p:sp>
          <p:nvSpPr>
            <p:cNvPr id="189" name="Shape 189"/>
            <p:cNvSpPr/>
            <p:nvPr/>
          </p:nvSpPr>
          <p:spPr>
            <a:xfrm>
              <a:off x="165100" y="444500"/>
              <a:ext cx="1676400" cy="1415100"/>
            </a:xfrm>
            <a:prstGeom prst="rect">
              <a:avLst/>
            </a:prstGeom>
            <a:noFill/>
            <a:ln>
              <a:noFill/>
            </a:ln>
          </p:spPr>
          <p:txBody>
            <a:bodyPr anchorCtr="0" anchor="t" bIns="0" lIns="0" spcFirstLastPara="1" rIns="0" wrap="square" tIns="0">
              <a:noAutofit/>
            </a:bodyPr>
            <a:lstStyle/>
            <a:p>
              <a:pPr indent="0" lvl="0" marL="0" marR="0" rtl="0" algn="l">
                <a:lnSpc>
                  <a:spcPct val="133333"/>
                </a:lnSpc>
                <a:spcBef>
                  <a:spcPts val="0"/>
                </a:spcBef>
                <a:spcAft>
                  <a:spcPts val="0"/>
                </a:spcAft>
                <a:buNone/>
              </a:pPr>
              <a:r>
                <a:rPr b="0" i="0" lang="en" sz="900" u="none" cap="none" strike="noStrike">
                  <a:solidFill>
                    <a:srgbClr val="FFFFFF"/>
                  </a:solidFill>
                  <a:latin typeface="Arial"/>
                  <a:ea typeface="Arial"/>
                  <a:cs typeface="Arial"/>
                  <a:sym typeface="Arial"/>
                </a:rPr>
                <a:t>Insert glossary definition here. Lorem ipsum dolor sit amet, consectetur adipiscing elit. Vivamus erat leo, volutpat et ultrices eget, faucibus ut orci.</a:t>
              </a:r>
              <a:endParaRPr sz="1000"/>
            </a:p>
          </p:txBody>
        </p:sp>
      </p:grpSp>
      <p:grpSp>
        <p:nvGrpSpPr>
          <p:cNvPr id="190" name="Shape 190"/>
          <p:cNvGrpSpPr/>
          <p:nvPr/>
        </p:nvGrpSpPr>
        <p:grpSpPr>
          <a:xfrm>
            <a:off x="4473773" y="2898250"/>
            <a:ext cx="1428629" cy="1431067"/>
            <a:chOff x="0" y="0"/>
            <a:chExt cx="2031900" cy="2031900"/>
          </a:xfrm>
        </p:grpSpPr>
        <p:pic>
          <p:nvPicPr>
            <p:cNvPr id="191" name="Shape 191"/>
            <p:cNvPicPr preferRelativeResize="0"/>
            <p:nvPr/>
          </p:nvPicPr>
          <p:blipFill rotWithShape="1">
            <a:blip r:embed="rId11">
              <a:alphaModFix/>
            </a:blip>
            <a:srcRect b="0" l="0" r="0" t="0"/>
            <a:stretch/>
          </p:blipFill>
          <p:spPr>
            <a:xfrm>
              <a:off x="0" y="0"/>
              <a:ext cx="2031900" cy="2031900"/>
            </a:xfrm>
            <a:prstGeom prst="rect">
              <a:avLst/>
            </a:prstGeom>
            <a:noFill/>
            <a:ln>
              <a:noFill/>
            </a:ln>
          </p:spPr>
        </p:pic>
        <p:sp>
          <p:nvSpPr>
            <p:cNvPr id="192" name="Shape 192"/>
            <p:cNvSpPr/>
            <p:nvPr/>
          </p:nvSpPr>
          <p:spPr>
            <a:xfrm>
              <a:off x="177800" y="177800"/>
              <a:ext cx="1676400" cy="233700"/>
            </a:xfrm>
            <a:prstGeom prst="rect">
              <a:avLst/>
            </a:prstGeom>
            <a:noFill/>
            <a:ln>
              <a:noFill/>
            </a:ln>
          </p:spPr>
          <p:txBody>
            <a:bodyPr anchorCtr="0" anchor="t" bIns="0" lIns="0" spcFirstLastPara="1" rIns="0" wrap="square" tIns="0">
              <a:noAutofit/>
            </a:bodyPr>
            <a:lstStyle/>
            <a:p>
              <a:pPr indent="0" lvl="0" marL="0" marR="0" rtl="0" algn="l">
                <a:lnSpc>
                  <a:spcPct val="75000"/>
                </a:lnSpc>
                <a:spcBef>
                  <a:spcPts val="0"/>
                </a:spcBef>
                <a:spcAft>
                  <a:spcPts val="0"/>
                </a:spcAft>
                <a:buNone/>
              </a:pPr>
              <a:r>
                <a:rPr b="1" i="0" lang="en" sz="1300" u="none" cap="none" strike="noStrike">
                  <a:solidFill>
                    <a:srgbClr val="FFFFFF"/>
                  </a:solidFill>
                  <a:latin typeface="Arial"/>
                  <a:ea typeface="Arial"/>
                  <a:cs typeface="Arial"/>
                  <a:sym typeface="Arial"/>
                </a:rPr>
                <a:t>INSERT TERM</a:t>
              </a:r>
              <a:endParaRPr sz="1000"/>
            </a:p>
          </p:txBody>
        </p:sp>
        <p:sp>
          <p:nvSpPr>
            <p:cNvPr id="193" name="Shape 193"/>
            <p:cNvSpPr/>
            <p:nvPr/>
          </p:nvSpPr>
          <p:spPr>
            <a:xfrm>
              <a:off x="177800" y="444500"/>
              <a:ext cx="1676400" cy="1415100"/>
            </a:xfrm>
            <a:prstGeom prst="rect">
              <a:avLst/>
            </a:prstGeom>
            <a:noFill/>
            <a:ln>
              <a:noFill/>
            </a:ln>
          </p:spPr>
          <p:txBody>
            <a:bodyPr anchorCtr="0" anchor="t" bIns="0" lIns="0" spcFirstLastPara="1" rIns="0" wrap="square" tIns="0">
              <a:noAutofit/>
            </a:bodyPr>
            <a:lstStyle/>
            <a:p>
              <a:pPr indent="0" lvl="0" marL="0" marR="0" rtl="0" algn="l">
                <a:lnSpc>
                  <a:spcPct val="133333"/>
                </a:lnSpc>
                <a:spcBef>
                  <a:spcPts val="0"/>
                </a:spcBef>
                <a:spcAft>
                  <a:spcPts val="0"/>
                </a:spcAft>
                <a:buNone/>
              </a:pPr>
              <a:r>
                <a:rPr b="0" i="0" lang="en" sz="900" u="none" cap="none" strike="noStrike">
                  <a:solidFill>
                    <a:srgbClr val="FFFFFF"/>
                  </a:solidFill>
                  <a:latin typeface="Arial"/>
                  <a:ea typeface="Arial"/>
                  <a:cs typeface="Arial"/>
                  <a:sym typeface="Arial"/>
                </a:rPr>
                <a:t>Insert glossary definition here. Lorem ipsum dolor sit amet, consectetur adipiscing elit. Vivamus erat leo, volutpat et ultrices eget, faucibus ut orci.</a:t>
              </a:r>
              <a:endParaRPr sz="1000"/>
            </a:p>
          </p:txBody>
        </p:sp>
      </p:grpSp>
      <p:sp>
        <p:nvSpPr>
          <p:cNvPr id="194" name="Shape 194"/>
          <p:cNvSpPr/>
          <p:nvPr/>
        </p:nvSpPr>
        <p:spPr>
          <a:xfrm>
            <a:off x="6181018" y="2898250"/>
            <a:ext cx="2275344" cy="1431270"/>
          </a:xfrm>
          <a:custGeom>
            <a:pathLst>
              <a:path extrusionOk="0" h="21600" w="21600">
                <a:moveTo>
                  <a:pt x="3714" y="0"/>
                </a:moveTo>
                <a:cubicBezTo>
                  <a:pt x="2778" y="0"/>
                  <a:pt x="2019" y="1209"/>
                  <a:pt x="2019" y="2700"/>
                </a:cubicBezTo>
                <a:lnTo>
                  <a:pt x="2019" y="5214"/>
                </a:lnTo>
                <a:lnTo>
                  <a:pt x="0" y="6763"/>
                </a:lnTo>
                <a:lnTo>
                  <a:pt x="2019" y="8311"/>
                </a:lnTo>
                <a:lnTo>
                  <a:pt x="2019" y="18900"/>
                </a:lnTo>
                <a:cubicBezTo>
                  <a:pt x="2019" y="20391"/>
                  <a:pt x="2778" y="21600"/>
                  <a:pt x="3714" y="21600"/>
                </a:cubicBezTo>
                <a:lnTo>
                  <a:pt x="19905" y="21600"/>
                </a:lnTo>
                <a:cubicBezTo>
                  <a:pt x="20841" y="21600"/>
                  <a:pt x="21600" y="20391"/>
                  <a:pt x="21600" y="18900"/>
                </a:cubicBezTo>
                <a:lnTo>
                  <a:pt x="21600" y="2700"/>
                </a:lnTo>
                <a:cubicBezTo>
                  <a:pt x="21600" y="1209"/>
                  <a:pt x="20841" y="0"/>
                  <a:pt x="19905" y="0"/>
                </a:cubicBezTo>
                <a:lnTo>
                  <a:pt x="3714" y="0"/>
                </a:lnTo>
                <a:close/>
              </a:path>
            </a:pathLst>
          </a:custGeom>
          <a:solidFill>
            <a:srgbClr val="FFDC00"/>
          </a:solidFill>
          <a:ln>
            <a:noFill/>
          </a:ln>
        </p:spPr>
        <p:txBody>
          <a:bodyPr anchorCtr="0" anchor="t" bIns="197075" lIns="197075" spcFirstLastPara="1" rIns="197075" wrap="square" tIns="197075">
            <a:noAutofit/>
          </a:bodyPr>
          <a:lstStyle/>
          <a:p>
            <a:pPr indent="0" lvl="0" marL="0" marR="0" rtl="0" algn="l">
              <a:lnSpc>
                <a:spcPct val="133333"/>
              </a:lnSpc>
              <a:spcBef>
                <a:spcPts val="0"/>
              </a:spcBef>
              <a:spcAft>
                <a:spcPts val="0"/>
              </a:spcAft>
              <a:buNone/>
            </a:pPr>
            <a:r>
              <a:rPr b="0" i="0" lang="en" sz="900" u="none" cap="none" strike="noStrike">
                <a:solidFill>
                  <a:srgbClr val="000000"/>
                </a:solidFill>
                <a:latin typeface="Arial"/>
                <a:ea typeface="Arial"/>
                <a:cs typeface="Arial"/>
                <a:sym typeface="Arial"/>
              </a:rPr>
              <a:t>Insert quote here. Vestibulum suscipit augue a erat tristique sollicitudin. Donec sit amet neque arcu. Vestibulum at rhoncus neque. Vivamus eget vulputate purus. Curabitur venenatis, nisi non faucibus fringilla. —John Doe</a:t>
            </a:r>
            <a:endParaRPr sz="100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Red">
  <p:cSld name="TITLE_1_1">
    <p:bg>
      <p:bgPr>
        <a:solidFill>
          <a:srgbClr val="E51B24"/>
        </a:solidFill>
      </p:bgPr>
    </p:bg>
    <p:spTree>
      <p:nvGrpSpPr>
        <p:cNvPr id="20" name="Shape 20"/>
        <p:cNvGrpSpPr/>
        <p:nvPr/>
      </p:nvGrpSpPr>
      <p:grpSpPr>
        <a:xfrm>
          <a:off x="0" y="0"/>
          <a:ext cx="0" cy="0"/>
          <a:chOff x="0" y="0"/>
          <a:chExt cx="0" cy="0"/>
        </a:xfrm>
      </p:grpSpPr>
      <p:sp>
        <p:nvSpPr>
          <p:cNvPr id="21" name="Shape 21"/>
          <p:cNvSpPr txBox="1"/>
          <p:nvPr>
            <p:ph type="ctrTitle"/>
          </p:nvPr>
        </p:nvSpPr>
        <p:spPr>
          <a:xfrm>
            <a:off x="302519" y="548200"/>
            <a:ext cx="8311800" cy="1852200"/>
          </a:xfrm>
          <a:prstGeom prst="rect">
            <a:avLst/>
          </a:prstGeom>
        </p:spPr>
        <p:txBody>
          <a:bodyPr anchorCtr="0" anchor="t" bIns="91425" lIns="91425" spcFirstLastPara="1" rIns="91425" wrap="square" tIns="91425"/>
          <a:lstStyle>
            <a:lvl1pPr lvl="0" rtl="0">
              <a:spcBef>
                <a:spcPts val="0"/>
              </a:spcBef>
              <a:spcAft>
                <a:spcPts val="0"/>
              </a:spcAft>
              <a:buClr>
                <a:srgbClr val="F3F3F3"/>
              </a:buClr>
              <a:buSzPts val="4800"/>
              <a:buFont typeface="Oswald"/>
              <a:buNone/>
              <a:defRPr b="1" sz="4800">
                <a:solidFill>
                  <a:srgbClr val="F3F3F3"/>
                </a:solidFill>
                <a:latin typeface="Oswald"/>
                <a:ea typeface="Oswald"/>
                <a:cs typeface="Oswald"/>
                <a:sym typeface="Oswald"/>
              </a:defRPr>
            </a:lvl1pPr>
            <a:lvl2pPr lvl="1" rtl="0">
              <a:spcBef>
                <a:spcPts val="0"/>
              </a:spcBef>
              <a:spcAft>
                <a:spcPts val="0"/>
              </a:spcAft>
              <a:buSzPts val="4800"/>
              <a:buFont typeface="Oswald"/>
              <a:buNone/>
              <a:defRPr sz="4800">
                <a:latin typeface="Oswald"/>
                <a:ea typeface="Oswald"/>
                <a:cs typeface="Oswald"/>
                <a:sym typeface="Oswald"/>
              </a:defRPr>
            </a:lvl2pPr>
            <a:lvl3pPr lvl="2" rtl="0">
              <a:spcBef>
                <a:spcPts val="0"/>
              </a:spcBef>
              <a:spcAft>
                <a:spcPts val="0"/>
              </a:spcAft>
              <a:buSzPts val="4800"/>
              <a:buFont typeface="Oswald"/>
              <a:buNone/>
              <a:defRPr sz="4800">
                <a:latin typeface="Oswald"/>
                <a:ea typeface="Oswald"/>
                <a:cs typeface="Oswald"/>
                <a:sym typeface="Oswald"/>
              </a:defRPr>
            </a:lvl3pPr>
            <a:lvl4pPr lvl="3" rtl="0">
              <a:spcBef>
                <a:spcPts val="0"/>
              </a:spcBef>
              <a:spcAft>
                <a:spcPts val="0"/>
              </a:spcAft>
              <a:buSzPts val="4800"/>
              <a:buFont typeface="Oswald"/>
              <a:buNone/>
              <a:defRPr sz="4800">
                <a:latin typeface="Oswald"/>
                <a:ea typeface="Oswald"/>
                <a:cs typeface="Oswald"/>
                <a:sym typeface="Oswald"/>
              </a:defRPr>
            </a:lvl4pPr>
            <a:lvl5pPr lvl="4" rtl="0">
              <a:spcBef>
                <a:spcPts val="0"/>
              </a:spcBef>
              <a:spcAft>
                <a:spcPts val="0"/>
              </a:spcAft>
              <a:buSzPts val="4800"/>
              <a:buFont typeface="Oswald"/>
              <a:buNone/>
              <a:defRPr sz="4800">
                <a:latin typeface="Oswald"/>
                <a:ea typeface="Oswald"/>
                <a:cs typeface="Oswald"/>
                <a:sym typeface="Oswald"/>
              </a:defRPr>
            </a:lvl5pPr>
            <a:lvl6pPr lvl="5" rtl="0">
              <a:spcBef>
                <a:spcPts val="0"/>
              </a:spcBef>
              <a:spcAft>
                <a:spcPts val="0"/>
              </a:spcAft>
              <a:buSzPts val="4800"/>
              <a:buFont typeface="Oswald"/>
              <a:buNone/>
              <a:defRPr sz="4800">
                <a:latin typeface="Oswald"/>
                <a:ea typeface="Oswald"/>
                <a:cs typeface="Oswald"/>
                <a:sym typeface="Oswald"/>
              </a:defRPr>
            </a:lvl6pPr>
            <a:lvl7pPr lvl="6" rtl="0">
              <a:spcBef>
                <a:spcPts val="0"/>
              </a:spcBef>
              <a:spcAft>
                <a:spcPts val="0"/>
              </a:spcAft>
              <a:buSzPts val="4800"/>
              <a:buFont typeface="Oswald"/>
              <a:buNone/>
              <a:defRPr sz="4800">
                <a:latin typeface="Oswald"/>
                <a:ea typeface="Oswald"/>
                <a:cs typeface="Oswald"/>
                <a:sym typeface="Oswald"/>
              </a:defRPr>
            </a:lvl7pPr>
            <a:lvl8pPr lvl="7" rtl="0">
              <a:spcBef>
                <a:spcPts val="0"/>
              </a:spcBef>
              <a:spcAft>
                <a:spcPts val="0"/>
              </a:spcAft>
              <a:buSzPts val="4800"/>
              <a:buFont typeface="Oswald"/>
              <a:buNone/>
              <a:defRPr sz="4800">
                <a:latin typeface="Oswald"/>
                <a:ea typeface="Oswald"/>
                <a:cs typeface="Oswald"/>
                <a:sym typeface="Oswald"/>
              </a:defRPr>
            </a:lvl8pPr>
            <a:lvl9pPr lvl="8" rtl="0">
              <a:spcBef>
                <a:spcPts val="0"/>
              </a:spcBef>
              <a:spcAft>
                <a:spcPts val="0"/>
              </a:spcAft>
              <a:buSzPts val="4800"/>
              <a:buFont typeface="Oswald"/>
              <a:buNone/>
              <a:defRPr sz="4800">
                <a:latin typeface="Oswald"/>
                <a:ea typeface="Oswald"/>
                <a:cs typeface="Oswald"/>
                <a:sym typeface="Oswald"/>
              </a:defRPr>
            </a:lvl9pPr>
          </a:lstStyle>
          <a:p/>
        </p:txBody>
      </p:sp>
      <p:sp>
        <p:nvSpPr>
          <p:cNvPr id="22" name="Shape 22"/>
          <p:cNvSpPr/>
          <p:nvPr/>
        </p:nvSpPr>
        <p:spPr>
          <a:xfrm>
            <a:off x="416100" y="349375"/>
            <a:ext cx="8272800" cy="130800"/>
          </a:xfrm>
          <a:prstGeom prst="rect">
            <a:avLst/>
          </a:pr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3" name="Shape 23"/>
          <p:cNvSpPr txBox="1"/>
          <p:nvPr/>
        </p:nvSpPr>
        <p:spPr>
          <a:xfrm>
            <a:off x="272500" y="4709350"/>
            <a:ext cx="8407500" cy="434100"/>
          </a:xfrm>
          <a:prstGeom prst="rect">
            <a:avLst/>
          </a:prstGeom>
          <a:solidFill>
            <a:srgbClr val="E51B24"/>
          </a:solid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 sz="800">
                <a:solidFill>
                  <a:srgbClr val="FFFFFF"/>
                </a:solidFill>
                <a:latin typeface="Oswald"/>
                <a:ea typeface="Oswald"/>
                <a:cs typeface="Oswald"/>
                <a:sym typeface="Oswald"/>
              </a:rPr>
              <a:t>GENERAL ASSEMBLY	</a:t>
            </a:r>
            <a:endParaRPr b="1" sz="800">
              <a:solidFill>
                <a:srgbClr val="FFFFFF"/>
              </a:solidFill>
              <a:latin typeface="Oswald"/>
              <a:ea typeface="Oswald"/>
              <a:cs typeface="Oswald"/>
              <a:sym typeface="Oswald"/>
            </a:endParaRPr>
          </a:p>
        </p:txBody>
      </p:sp>
      <p:cxnSp>
        <p:nvCxnSpPr>
          <p:cNvPr id="24" name="Shape 24"/>
          <p:cNvCxnSpPr/>
          <p:nvPr/>
        </p:nvCxnSpPr>
        <p:spPr>
          <a:xfrm>
            <a:off x="368200" y="4736806"/>
            <a:ext cx="8311800" cy="0"/>
          </a:xfrm>
          <a:prstGeom prst="straightConnector1">
            <a:avLst/>
          </a:prstGeom>
          <a:noFill/>
          <a:ln cap="flat" cmpd="sng" w="9525">
            <a:solidFill>
              <a:srgbClr val="FFFFFF"/>
            </a:solidFill>
            <a:prstDash val="solid"/>
            <a:round/>
            <a:headEnd len="med" w="med" type="none"/>
            <a:tailEnd len="med" w="med" type="none"/>
          </a:ln>
        </p:spPr>
      </p:cxnSp>
      <p:pic>
        <p:nvPicPr>
          <p:cNvPr id="25" name="Shape 25"/>
          <p:cNvPicPr preferRelativeResize="0"/>
          <p:nvPr/>
        </p:nvPicPr>
        <p:blipFill>
          <a:blip r:embed="rId2">
            <a:alphaModFix/>
          </a:blip>
          <a:stretch>
            <a:fillRect/>
          </a:stretch>
        </p:blipFill>
        <p:spPr>
          <a:xfrm>
            <a:off x="8469250" y="4793525"/>
            <a:ext cx="210750" cy="210750"/>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Activity" showMasterSp="0">
  <p:cSld name="Activity">
    <p:spTree>
      <p:nvGrpSpPr>
        <p:cNvPr id="195" name="Shape 195"/>
        <p:cNvGrpSpPr/>
        <p:nvPr/>
      </p:nvGrpSpPr>
      <p:grpSpPr>
        <a:xfrm>
          <a:off x="0" y="0"/>
          <a:ext cx="0" cy="0"/>
          <a:chOff x="0" y="0"/>
          <a:chExt cx="0" cy="0"/>
        </a:xfrm>
      </p:grpSpPr>
      <p:cxnSp>
        <p:nvCxnSpPr>
          <p:cNvPr id="196" name="Shape 196"/>
          <p:cNvCxnSpPr/>
          <p:nvPr/>
        </p:nvCxnSpPr>
        <p:spPr>
          <a:xfrm>
            <a:off x="446484" y="447261"/>
            <a:ext cx="8250900" cy="0"/>
          </a:xfrm>
          <a:prstGeom prst="straightConnector1">
            <a:avLst/>
          </a:prstGeom>
          <a:noFill/>
          <a:ln>
            <a:noFill/>
          </a:ln>
        </p:spPr>
      </p:cxnSp>
      <p:cxnSp>
        <p:nvCxnSpPr>
          <p:cNvPr id="197" name="Shape 197"/>
          <p:cNvCxnSpPr/>
          <p:nvPr/>
        </p:nvCxnSpPr>
        <p:spPr>
          <a:xfrm>
            <a:off x="446484" y="858741"/>
            <a:ext cx="8250900" cy="0"/>
          </a:xfrm>
          <a:prstGeom prst="straightConnector1">
            <a:avLst/>
          </a:prstGeom>
          <a:noFill/>
          <a:ln>
            <a:noFill/>
          </a:ln>
        </p:spPr>
      </p:cxnSp>
      <p:grpSp>
        <p:nvGrpSpPr>
          <p:cNvPr id="198" name="Shape 198"/>
          <p:cNvGrpSpPr/>
          <p:nvPr/>
        </p:nvGrpSpPr>
        <p:grpSpPr>
          <a:xfrm>
            <a:off x="973336" y="2204996"/>
            <a:ext cx="892867" cy="894391"/>
            <a:chOff x="0" y="0"/>
            <a:chExt cx="1269900" cy="1269900"/>
          </a:xfrm>
        </p:grpSpPr>
        <p:pic>
          <p:nvPicPr>
            <p:cNvPr id="199" name="Shape 199"/>
            <p:cNvPicPr preferRelativeResize="0"/>
            <p:nvPr/>
          </p:nvPicPr>
          <p:blipFill rotWithShape="1">
            <a:blip r:embed="rId2">
              <a:alphaModFix/>
            </a:blip>
            <a:srcRect b="0" l="0" r="0" t="0"/>
            <a:stretch/>
          </p:blipFill>
          <p:spPr>
            <a:xfrm>
              <a:off x="0" y="0"/>
              <a:ext cx="1269900" cy="1269900"/>
            </a:xfrm>
            <a:prstGeom prst="rect">
              <a:avLst/>
            </a:prstGeom>
            <a:noFill/>
            <a:ln>
              <a:noFill/>
            </a:ln>
          </p:spPr>
        </p:pic>
        <p:sp>
          <p:nvSpPr>
            <p:cNvPr id="200" name="Shape 200"/>
            <p:cNvSpPr/>
            <p:nvPr/>
          </p:nvSpPr>
          <p:spPr>
            <a:xfrm>
              <a:off x="88900" y="543559"/>
              <a:ext cx="1079400" cy="233700"/>
            </a:xfrm>
            <a:prstGeom prst="rect">
              <a:avLst/>
            </a:prstGeom>
            <a:noFill/>
            <a:ln>
              <a:noFill/>
            </a:ln>
          </p:spPr>
          <p:txBody>
            <a:bodyPr anchorCtr="0" anchor="ctr" bIns="0" lIns="0" spcFirstLastPara="1" rIns="0" wrap="square" tIns="0">
              <a:noAutofit/>
            </a:bodyPr>
            <a:lstStyle/>
            <a:p>
              <a:pPr indent="0" lvl="0" marL="0" marR="0" rtl="0" algn="ctr">
                <a:lnSpc>
                  <a:spcPct val="75000"/>
                </a:lnSpc>
                <a:spcBef>
                  <a:spcPts val="0"/>
                </a:spcBef>
                <a:spcAft>
                  <a:spcPts val="0"/>
                </a:spcAft>
                <a:buNone/>
              </a:pPr>
              <a:r>
                <a:rPr b="1" i="0" lang="en" sz="1300" u="none" cap="none" strike="noStrike">
                  <a:solidFill>
                    <a:srgbClr val="FFFFFF"/>
                  </a:solidFill>
                  <a:latin typeface="Arial"/>
                  <a:ea typeface="Arial"/>
                  <a:cs typeface="Arial"/>
                  <a:sym typeface="Arial"/>
                </a:rPr>
                <a:t>EXERCISE</a:t>
              </a:r>
              <a:endParaRPr sz="1000"/>
            </a:p>
          </p:txBody>
        </p:sp>
      </p:grpSp>
      <p:cxnSp>
        <p:nvCxnSpPr>
          <p:cNvPr id="201" name="Shape 201"/>
          <p:cNvCxnSpPr/>
          <p:nvPr/>
        </p:nvCxnSpPr>
        <p:spPr>
          <a:xfrm flipH="1" rot="10800000">
            <a:off x="2750344" y="2284391"/>
            <a:ext cx="2626500" cy="300"/>
          </a:xfrm>
          <a:prstGeom prst="straightConnector1">
            <a:avLst/>
          </a:prstGeom>
          <a:noFill/>
          <a:ln>
            <a:noFill/>
          </a:ln>
        </p:spPr>
      </p:cxnSp>
      <p:cxnSp>
        <p:nvCxnSpPr>
          <p:cNvPr id="202" name="Shape 202"/>
          <p:cNvCxnSpPr/>
          <p:nvPr/>
        </p:nvCxnSpPr>
        <p:spPr>
          <a:xfrm flipH="1" rot="10800000">
            <a:off x="2750344" y="3790229"/>
            <a:ext cx="2626500" cy="300"/>
          </a:xfrm>
          <a:prstGeom prst="straightConnector1">
            <a:avLst/>
          </a:prstGeom>
          <a:noFill/>
          <a:ln>
            <a:noFill/>
          </a:ln>
        </p:spPr>
      </p:cxnSp>
      <p:sp>
        <p:nvSpPr>
          <p:cNvPr id="203" name="Shape 203"/>
          <p:cNvSpPr/>
          <p:nvPr/>
        </p:nvSpPr>
        <p:spPr>
          <a:xfrm>
            <a:off x="2750344" y="2105786"/>
            <a:ext cx="2625300" cy="1791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i="0" lang="en" sz="1400" u="none" cap="none" strike="noStrike">
                <a:solidFill>
                  <a:srgbClr val="000000"/>
                </a:solidFill>
                <a:latin typeface="Arial"/>
                <a:ea typeface="Arial"/>
                <a:cs typeface="Arial"/>
                <a:sym typeface="Arial"/>
              </a:rPr>
              <a:t>TIMING</a:t>
            </a:r>
            <a:endParaRPr sz="1000"/>
          </a:p>
        </p:txBody>
      </p:sp>
      <p:sp>
        <p:nvSpPr>
          <p:cNvPr id="204" name="Shape 204"/>
          <p:cNvSpPr/>
          <p:nvPr/>
        </p:nvSpPr>
        <p:spPr>
          <a:xfrm>
            <a:off x="2750344" y="3602679"/>
            <a:ext cx="2625300" cy="1791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i="0" lang="en" sz="1400" u="none" cap="none" strike="noStrike">
                <a:solidFill>
                  <a:srgbClr val="000000"/>
                </a:solidFill>
                <a:latin typeface="Arial"/>
                <a:ea typeface="Arial"/>
                <a:cs typeface="Arial"/>
                <a:sym typeface="Arial"/>
              </a:rPr>
              <a:t>DELIVERABLE</a:t>
            </a:r>
            <a:endParaRPr sz="1000"/>
          </a:p>
        </p:txBody>
      </p:sp>
      <p:cxnSp>
        <p:nvCxnSpPr>
          <p:cNvPr id="205" name="Shape 205"/>
          <p:cNvCxnSpPr/>
          <p:nvPr/>
        </p:nvCxnSpPr>
        <p:spPr>
          <a:xfrm flipH="1" rot="10800000">
            <a:off x="2750344" y="1565676"/>
            <a:ext cx="2626500" cy="300"/>
          </a:xfrm>
          <a:prstGeom prst="straightConnector1">
            <a:avLst/>
          </a:prstGeom>
          <a:noFill/>
          <a:ln>
            <a:noFill/>
          </a:ln>
        </p:spPr>
      </p:cxnSp>
      <p:sp>
        <p:nvSpPr>
          <p:cNvPr id="206" name="Shape 206"/>
          <p:cNvSpPr/>
          <p:nvPr/>
        </p:nvSpPr>
        <p:spPr>
          <a:xfrm>
            <a:off x="2750344" y="1387071"/>
            <a:ext cx="2625300" cy="1791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i="0" lang="en" sz="1400" u="none" cap="none" strike="noStrike">
                <a:solidFill>
                  <a:srgbClr val="000000"/>
                </a:solidFill>
                <a:latin typeface="Arial"/>
                <a:ea typeface="Arial"/>
                <a:cs typeface="Arial"/>
                <a:sym typeface="Arial"/>
              </a:rPr>
              <a:t>KEY OBJECTIVE(S)</a:t>
            </a:r>
            <a:endParaRPr sz="1000"/>
          </a:p>
        </p:txBody>
      </p:sp>
      <p:cxnSp>
        <p:nvCxnSpPr>
          <p:cNvPr id="207" name="Shape 207"/>
          <p:cNvCxnSpPr/>
          <p:nvPr/>
        </p:nvCxnSpPr>
        <p:spPr>
          <a:xfrm rot="10800000">
            <a:off x="2268141" y="1270402"/>
            <a:ext cx="0" cy="3120600"/>
          </a:xfrm>
          <a:prstGeom prst="straightConnector1">
            <a:avLst/>
          </a:prstGeom>
          <a:noFill/>
          <a:ln cap="flat" cmpd="sng" w="12700">
            <a:solidFill>
              <a:srgbClr val="EAEAEA"/>
            </a:solidFill>
            <a:prstDash val="solid"/>
            <a:miter lim="8000"/>
            <a:headEnd len="sm" w="sm" type="none"/>
            <a:tailEnd len="sm" w="sm" type="none"/>
          </a:ln>
        </p:spPr>
      </p:cxn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amp;A" showMasterSp="0">
  <p:cSld name="Q&amp;A">
    <p:bg>
      <p:bgPr>
        <a:solidFill>
          <a:srgbClr val="FFDB00"/>
        </a:solidFill>
      </p:bgPr>
    </p:bg>
    <p:spTree>
      <p:nvGrpSpPr>
        <p:cNvPr id="208" name="Shape 208"/>
        <p:cNvGrpSpPr/>
        <p:nvPr/>
      </p:nvGrpSpPr>
      <p:grpSpPr>
        <a:xfrm>
          <a:off x="0" y="0"/>
          <a:ext cx="0" cy="0"/>
          <a:chOff x="0" y="0"/>
          <a:chExt cx="0" cy="0"/>
        </a:xfrm>
      </p:grpSpPr>
      <p:cxnSp>
        <p:nvCxnSpPr>
          <p:cNvPr id="209" name="Shape 209"/>
          <p:cNvCxnSpPr/>
          <p:nvPr/>
        </p:nvCxnSpPr>
        <p:spPr>
          <a:xfrm>
            <a:off x="446484" y="447261"/>
            <a:ext cx="8250900" cy="0"/>
          </a:xfrm>
          <a:prstGeom prst="straightConnector1">
            <a:avLst/>
          </a:prstGeom>
          <a:noFill/>
          <a:ln cap="flat" cmpd="sng" w="9525">
            <a:solidFill>
              <a:srgbClr val="FFFFFF"/>
            </a:solidFill>
            <a:prstDash val="solid"/>
            <a:miter lim="8000"/>
            <a:headEnd len="sm" w="sm" type="none"/>
            <a:tailEnd len="sm" w="sm" type="none"/>
          </a:ln>
        </p:spPr>
      </p:cxnSp>
      <p:cxnSp>
        <p:nvCxnSpPr>
          <p:cNvPr id="210" name="Shape 210"/>
          <p:cNvCxnSpPr/>
          <p:nvPr/>
        </p:nvCxnSpPr>
        <p:spPr>
          <a:xfrm>
            <a:off x="446484" y="858741"/>
            <a:ext cx="8250900" cy="0"/>
          </a:xfrm>
          <a:prstGeom prst="straightConnector1">
            <a:avLst/>
          </a:prstGeom>
          <a:noFill/>
          <a:ln cap="flat" cmpd="sng" w="9525">
            <a:solidFill>
              <a:srgbClr val="FFFFFF"/>
            </a:solidFill>
            <a:prstDash val="solid"/>
            <a:miter lim="8000"/>
            <a:headEnd len="sm" w="sm" type="none"/>
            <a:tailEnd len="sm" w="sm" type="none"/>
          </a:ln>
        </p:spPr>
      </p:cxnSp>
      <p:sp>
        <p:nvSpPr>
          <p:cNvPr id="211" name="Shape 211"/>
          <p:cNvSpPr/>
          <p:nvPr/>
        </p:nvSpPr>
        <p:spPr>
          <a:xfrm>
            <a:off x="446484" y="1037645"/>
            <a:ext cx="8250900" cy="1028700"/>
          </a:xfrm>
          <a:prstGeom prst="rect">
            <a:avLst/>
          </a:prstGeom>
          <a:noFill/>
          <a:ln>
            <a:noFill/>
          </a:ln>
        </p:spPr>
        <p:txBody>
          <a:bodyPr anchorCtr="0" anchor="t" bIns="0" lIns="0" spcFirstLastPara="1" rIns="0" wrap="square" tIns="0">
            <a:noAutofit/>
          </a:bodyPr>
          <a:lstStyle/>
          <a:p>
            <a:pPr indent="0" lvl="0" marL="0" marR="0" rtl="0" algn="l">
              <a:lnSpc>
                <a:spcPct val="88333"/>
              </a:lnSpc>
              <a:spcBef>
                <a:spcPts val="0"/>
              </a:spcBef>
              <a:spcAft>
                <a:spcPts val="0"/>
              </a:spcAft>
              <a:buNone/>
            </a:pPr>
            <a:r>
              <a:rPr b="1" i="0" lang="en" sz="8400" u="none" cap="none" strike="noStrike">
                <a:solidFill>
                  <a:srgbClr val="FFFFFF"/>
                </a:solidFill>
                <a:latin typeface="Arial"/>
                <a:ea typeface="Arial"/>
                <a:cs typeface="Arial"/>
                <a:sym typeface="Arial"/>
              </a:rPr>
              <a:t>Q&amp;A</a:t>
            </a:r>
            <a:endParaRPr sz="1000"/>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Exit Tickets" showMasterSp="0">
  <p:cSld name="Exit Tickets">
    <p:bg>
      <p:bgPr>
        <a:solidFill>
          <a:srgbClr val="FFAFC0"/>
        </a:solidFill>
      </p:bgPr>
    </p:bg>
    <p:spTree>
      <p:nvGrpSpPr>
        <p:cNvPr id="212" name="Shape 212"/>
        <p:cNvGrpSpPr/>
        <p:nvPr/>
      </p:nvGrpSpPr>
      <p:grpSpPr>
        <a:xfrm>
          <a:off x="0" y="0"/>
          <a:ext cx="0" cy="0"/>
          <a:chOff x="0" y="0"/>
          <a:chExt cx="0" cy="0"/>
        </a:xfrm>
      </p:grpSpPr>
      <p:cxnSp>
        <p:nvCxnSpPr>
          <p:cNvPr id="213" name="Shape 213"/>
          <p:cNvCxnSpPr/>
          <p:nvPr/>
        </p:nvCxnSpPr>
        <p:spPr>
          <a:xfrm>
            <a:off x="446484" y="447261"/>
            <a:ext cx="8250900" cy="0"/>
          </a:xfrm>
          <a:prstGeom prst="straightConnector1">
            <a:avLst/>
          </a:prstGeom>
          <a:noFill/>
          <a:ln cap="flat" cmpd="sng" w="9525">
            <a:solidFill>
              <a:srgbClr val="FFFFFF"/>
            </a:solidFill>
            <a:prstDash val="solid"/>
            <a:miter lim="8000"/>
            <a:headEnd len="sm" w="sm" type="none"/>
            <a:tailEnd len="sm" w="sm" type="none"/>
          </a:ln>
        </p:spPr>
      </p:cxnSp>
      <p:cxnSp>
        <p:nvCxnSpPr>
          <p:cNvPr id="214" name="Shape 214"/>
          <p:cNvCxnSpPr/>
          <p:nvPr/>
        </p:nvCxnSpPr>
        <p:spPr>
          <a:xfrm>
            <a:off x="446484" y="858741"/>
            <a:ext cx="8250900" cy="0"/>
          </a:xfrm>
          <a:prstGeom prst="straightConnector1">
            <a:avLst/>
          </a:prstGeom>
          <a:noFill/>
          <a:ln cap="flat" cmpd="sng" w="9525">
            <a:solidFill>
              <a:srgbClr val="FFFFFF"/>
            </a:solidFill>
            <a:prstDash val="solid"/>
            <a:miter lim="8000"/>
            <a:headEnd len="sm" w="sm" type="none"/>
            <a:tailEnd len="sm" w="sm" type="none"/>
          </a:ln>
        </p:spPr>
      </p:cxnSp>
      <p:sp>
        <p:nvSpPr>
          <p:cNvPr id="215" name="Shape 215"/>
          <p:cNvSpPr/>
          <p:nvPr/>
        </p:nvSpPr>
        <p:spPr>
          <a:xfrm>
            <a:off x="446484" y="1037645"/>
            <a:ext cx="8250900" cy="1028700"/>
          </a:xfrm>
          <a:prstGeom prst="rect">
            <a:avLst/>
          </a:prstGeom>
          <a:noFill/>
          <a:ln>
            <a:noFill/>
          </a:ln>
        </p:spPr>
        <p:txBody>
          <a:bodyPr anchorCtr="0" anchor="t" bIns="0" lIns="0" spcFirstLastPara="1" rIns="0" wrap="square" tIns="0">
            <a:noAutofit/>
          </a:bodyPr>
          <a:lstStyle/>
          <a:p>
            <a:pPr indent="0" lvl="0" marL="0" marR="0" rtl="0" algn="l">
              <a:lnSpc>
                <a:spcPct val="88333"/>
              </a:lnSpc>
              <a:spcBef>
                <a:spcPts val="0"/>
              </a:spcBef>
              <a:spcAft>
                <a:spcPts val="0"/>
              </a:spcAft>
              <a:buNone/>
            </a:pPr>
            <a:r>
              <a:rPr b="1" i="0" lang="en" sz="8400" u="none" cap="none" strike="noStrike">
                <a:solidFill>
                  <a:srgbClr val="FFFFFF"/>
                </a:solidFill>
                <a:latin typeface="Arial"/>
                <a:ea typeface="Arial"/>
                <a:cs typeface="Arial"/>
                <a:sym typeface="Arial"/>
              </a:rPr>
              <a:t>EXIT TICKETS</a:t>
            </a:r>
            <a:endParaRPr sz="1000"/>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showMasterSp="0">
  <p:cSld name="Blank">
    <p:spTree>
      <p:nvGrpSpPr>
        <p:cNvPr id="216" name="Shape 216"/>
        <p:cNvGrpSpPr/>
        <p:nvPr/>
      </p:nvGrpSpPr>
      <p:grpSpPr>
        <a:xfrm>
          <a:off x="0" y="0"/>
          <a:ext cx="0" cy="0"/>
          <a:chOff x="0" y="0"/>
          <a:chExt cx="0" cy="0"/>
        </a:xfrm>
      </p:grpSpPr>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Activity copy" showMasterSp="0">
  <p:cSld name="Activity copy">
    <p:spTree>
      <p:nvGrpSpPr>
        <p:cNvPr id="217" name="Shape 217"/>
        <p:cNvGrpSpPr/>
        <p:nvPr/>
      </p:nvGrpSpPr>
      <p:grpSpPr>
        <a:xfrm>
          <a:off x="0" y="0"/>
          <a:ext cx="0" cy="0"/>
          <a:chOff x="0" y="0"/>
          <a:chExt cx="0" cy="0"/>
        </a:xfrm>
      </p:grpSpPr>
      <p:cxnSp>
        <p:nvCxnSpPr>
          <p:cNvPr id="218" name="Shape 218"/>
          <p:cNvCxnSpPr/>
          <p:nvPr/>
        </p:nvCxnSpPr>
        <p:spPr>
          <a:xfrm>
            <a:off x="446484" y="447261"/>
            <a:ext cx="8250900" cy="0"/>
          </a:xfrm>
          <a:prstGeom prst="straightConnector1">
            <a:avLst/>
          </a:prstGeom>
          <a:noFill/>
          <a:ln>
            <a:noFill/>
          </a:ln>
        </p:spPr>
      </p:cxnSp>
      <p:cxnSp>
        <p:nvCxnSpPr>
          <p:cNvPr id="219" name="Shape 219"/>
          <p:cNvCxnSpPr/>
          <p:nvPr/>
        </p:nvCxnSpPr>
        <p:spPr>
          <a:xfrm>
            <a:off x="446484" y="858741"/>
            <a:ext cx="8250900" cy="0"/>
          </a:xfrm>
          <a:prstGeom prst="straightConnector1">
            <a:avLst/>
          </a:prstGeom>
          <a:noFill/>
          <a:ln>
            <a:noFill/>
          </a:ln>
        </p:spPr>
      </p:cxnSp>
      <p:grpSp>
        <p:nvGrpSpPr>
          <p:cNvPr id="220" name="Shape 220"/>
          <p:cNvGrpSpPr/>
          <p:nvPr/>
        </p:nvGrpSpPr>
        <p:grpSpPr>
          <a:xfrm>
            <a:off x="973336" y="2204996"/>
            <a:ext cx="892867" cy="894391"/>
            <a:chOff x="0" y="0"/>
            <a:chExt cx="1269900" cy="1269900"/>
          </a:xfrm>
        </p:grpSpPr>
        <p:pic>
          <p:nvPicPr>
            <p:cNvPr id="221" name="Shape 221"/>
            <p:cNvPicPr preferRelativeResize="0"/>
            <p:nvPr/>
          </p:nvPicPr>
          <p:blipFill rotWithShape="1">
            <a:blip r:embed="rId2">
              <a:alphaModFix/>
            </a:blip>
            <a:srcRect b="0" l="0" r="0" t="0"/>
            <a:stretch/>
          </p:blipFill>
          <p:spPr>
            <a:xfrm>
              <a:off x="0" y="0"/>
              <a:ext cx="1269900" cy="1269900"/>
            </a:xfrm>
            <a:prstGeom prst="rect">
              <a:avLst/>
            </a:prstGeom>
            <a:noFill/>
            <a:ln>
              <a:noFill/>
            </a:ln>
          </p:spPr>
        </p:pic>
        <p:sp>
          <p:nvSpPr>
            <p:cNvPr id="222" name="Shape 222"/>
            <p:cNvSpPr/>
            <p:nvPr/>
          </p:nvSpPr>
          <p:spPr>
            <a:xfrm>
              <a:off x="88900" y="543559"/>
              <a:ext cx="1079400" cy="233700"/>
            </a:xfrm>
            <a:prstGeom prst="rect">
              <a:avLst/>
            </a:prstGeom>
            <a:noFill/>
            <a:ln>
              <a:noFill/>
            </a:ln>
          </p:spPr>
          <p:txBody>
            <a:bodyPr anchorCtr="0" anchor="ctr" bIns="0" lIns="0" spcFirstLastPara="1" rIns="0" wrap="square" tIns="0">
              <a:noAutofit/>
            </a:bodyPr>
            <a:lstStyle/>
            <a:p>
              <a:pPr indent="0" lvl="0" marL="0" marR="0" rtl="0" algn="ctr">
                <a:lnSpc>
                  <a:spcPct val="75000"/>
                </a:lnSpc>
                <a:spcBef>
                  <a:spcPts val="0"/>
                </a:spcBef>
                <a:spcAft>
                  <a:spcPts val="0"/>
                </a:spcAft>
                <a:buNone/>
              </a:pPr>
              <a:r>
                <a:rPr b="1" i="0" lang="en" sz="1300" u="none" cap="none" strike="noStrike">
                  <a:solidFill>
                    <a:srgbClr val="FFFFFF"/>
                  </a:solidFill>
                  <a:latin typeface="Arial"/>
                  <a:ea typeface="Arial"/>
                  <a:cs typeface="Arial"/>
                  <a:sym typeface="Arial"/>
                </a:rPr>
                <a:t>EXERCISE</a:t>
              </a:r>
              <a:endParaRPr sz="1000"/>
            </a:p>
          </p:txBody>
        </p:sp>
      </p:grpSp>
      <p:cxnSp>
        <p:nvCxnSpPr>
          <p:cNvPr id="223" name="Shape 223"/>
          <p:cNvCxnSpPr/>
          <p:nvPr/>
        </p:nvCxnSpPr>
        <p:spPr>
          <a:xfrm rot="10800000">
            <a:off x="2268141" y="1270402"/>
            <a:ext cx="0" cy="3120600"/>
          </a:xfrm>
          <a:prstGeom prst="straightConnector1">
            <a:avLst/>
          </a:prstGeom>
          <a:noFill/>
          <a:ln cap="flat" cmpd="sng" w="12700">
            <a:solidFill>
              <a:srgbClr val="EAEAEA"/>
            </a:solidFill>
            <a:prstDash val="solid"/>
            <a:miter lim="8000"/>
            <a:headEnd len="sm" w="sm" type="none"/>
            <a:tailEnd len="sm" w="sm" type="none"/>
          </a:ln>
        </p:spPr>
      </p:cxn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se Study" showMasterSp="0">
  <p:cSld name="Case Study 2">
    <p:spTree>
      <p:nvGrpSpPr>
        <p:cNvPr id="224" name="Shape 224"/>
        <p:cNvGrpSpPr/>
        <p:nvPr/>
      </p:nvGrpSpPr>
      <p:grpSpPr>
        <a:xfrm>
          <a:off x="0" y="0"/>
          <a:ext cx="0" cy="0"/>
          <a:chOff x="0" y="0"/>
          <a:chExt cx="0" cy="0"/>
        </a:xfrm>
      </p:grpSpPr>
      <p:cxnSp>
        <p:nvCxnSpPr>
          <p:cNvPr id="225" name="Shape 225"/>
          <p:cNvCxnSpPr/>
          <p:nvPr/>
        </p:nvCxnSpPr>
        <p:spPr>
          <a:xfrm>
            <a:off x="446484" y="447261"/>
            <a:ext cx="8250900" cy="0"/>
          </a:xfrm>
          <a:prstGeom prst="straightConnector1">
            <a:avLst/>
          </a:prstGeom>
          <a:noFill/>
          <a:ln>
            <a:noFill/>
          </a:ln>
        </p:spPr>
      </p:cxnSp>
      <p:cxnSp>
        <p:nvCxnSpPr>
          <p:cNvPr id="226" name="Shape 226"/>
          <p:cNvCxnSpPr/>
          <p:nvPr/>
        </p:nvCxnSpPr>
        <p:spPr>
          <a:xfrm>
            <a:off x="446484" y="858741"/>
            <a:ext cx="8250900" cy="0"/>
          </a:xfrm>
          <a:prstGeom prst="straightConnector1">
            <a:avLst/>
          </a:prstGeom>
          <a:noFill/>
          <a:ln>
            <a:noFill/>
          </a:ln>
        </p:spPr>
      </p:cxnSp>
      <p:cxnSp>
        <p:nvCxnSpPr>
          <p:cNvPr id="227" name="Shape 227"/>
          <p:cNvCxnSpPr/>
          <p:nvPr/>
        </p:nvCxnSpPr>
        <p:spPr>
          <a:xfrm flipH="1" rot="10800000">
            <a:off x="6063258" y="1958703"/>
            <a:ext cx="2626500" cy="300"/>
          </a:xfrm>
          <a:prstGeom prst="straightConnector1">
            <a:avLst/>
          </a:prstGeom>
          <a:noFill/>
          <a:ln>
            <a:noFill/>
          </a:ln>
        </p:spPr>
      </p:cxnSp>
      <p:cxnSp>
        <p:nvCxnSpPr>
          <p:cNvPr id="228" name="Shape 228"/>
          <p:cNvCxnSpPr/>
          <p:nvPr/>
        </p:nvCxnSpPr>
        <p:spPr>
          <a:xfrm flipH="1" rot="10800000">
            <a:off x="446484" y="1958703"/>
            <a:ext cx="5444100" cy="300"/>
          </a:xfrm>
          <a:prstGeom prst="straightConnector1">
            <a:avLst/>
          </a:prstGeom>
          <a:noFill/>
          <a:ln>
            <a:noFill/>
          </a:ln>
        </p:spPr>
      </p:cxnSp>
      <p:sp>
        <p:nvSpPr>
          <p:cNvPr id="229" name="Shape 229"/>
          <p:cNvSpPr/>
          <p:nvPr/>
        </p:nvSpPr>
        <p:spPr>
          <a:xfrm>
            <a:off x="446484" y="1681701"/>
            <a:ext cx="2625300" cy="1791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i="0" lang="en" sz="1400" u="none" cap="none" strike="noStrike">
                <a:solidFill>
                  <a:srgbClr val="000000"/>
                </a:solidFill>
                <a:latin typeface="Arial"/>
                <a:ea typeface="Arial"/>
                <a:cs typeface="Arial"/>
                <a:sym typeface="Arial"/>
              </a:rPr>
              <a:t>SUMMARY</a:t>
            </a:r>
            <a:endParaRPr sz="1000"/>
          </a:p>
        </p:txBody>
      </p:sp>
      <p:sp>
        <p:nvSpPr>
          <p:cNvPr id="230" name="Shape 230"/>
          <p:cNvSpPr/>
          <p:nvPr/>
        </p:nvSpPr>
        <p:spPr>
          <a:xfrm>
            <a:off x="6072188" y="1681701"/>
            <a:ext cx="2625300" cy="1791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i="0" lang="en" sz="1400" u="none" cap="none" strike="noStrike">
                <a:solidFill>
                  <a:srgbClr val="000000"/>
                </a:solidFill>
                <a:latin typeface="Arial"/>
                <a:ea typeface="Arial"/>
                <a:cs typeface="Arial"/>
                <a:sym typeface="Arial"/>
              </a:rPr>
              <a:t>KEY CHALLENGE / QUESTION</a:t>
            </a:r>
            <a:endParaRPr sz="1000"/>
          </a:p>
        </p:txBody>
      </p:sp>
      <p:sp>
        <p:nvSpPr>
          <p:cNvPr id="231" name="Shape 231"/>
          <p:cNvSpPr txBox="1"/>
          <p:nvPr>
            <p:ph idx="12" type="sldNum"/>
          </p:nvPr>
        </p:nvSpPr>
        <p:spPr>
          <a:xfrm>
            <a:off x="8447484" y="520611"/>
            <a:ext cx="243300" cy="300600"/>
          </a:xfrm>
          <a:prstGeom prst="rect">
            <a:avLst/>
          </a:prstGeom>
          <a:noFill/>
          <a:ln>
            <a:noFill/>
          </a:ln>
        </p:spPr>
        <p:txBody>
          <a:bodyPr anchorCtr="0" anchor="ctr" bIns="64475" lIns="64475" spcFirstLastPara="1" rIns="64475" wrap="square" tIns="64475">
            <a:noAutofit/>
          </a:bodyPr>
          <a:lstStyle>
            <a:lvl1pPr indent="0" lvl="0" marL="0" marR="0" rtl="0" algn="l">
              <a:lnSpc>
                <a:spcPct val="100000"/>
              </a:lnSpc>
              <a:buNone/>
              <a:defRPr sz="1000"/>
            </a:lvl1pPr>
            <a:lvl2pPr indent="0" lvl="1" marL="0" marR="0" rtl="0" algn="l">
              <a:lnSpc>
                <a:spcPct val="100000"/>
              </a:lnSpc>
              <a:buNone/>
              <a:defRPr sz="1000"/>
            </a:lvl2pPr>
            <a:lvl3pPr indent="0" lvl="2" marL="0" marR="0" rtl="0" algn="l">
              <a:lnSpc>
                <a:spcPct val="100000"/>
              </a:lnSpc>
              <a:buNone/>
              <a:defRPr sz="1000"/>
            </a:lvl3pPr>
            <a:lvl4pPr indent="0" lvl="3" marL="0" marR="0" rtl="0" algn="l">
              <a:lnSpc>
                <a:spcPct val="100000"/>
              </a:lnSpc>
              <a:buNone/>
              <a:defRPr sz="1000"/>
            </a:lvl4pPr>
            <a:lvl5pPr indent="0" lvl="4" marL="0" marR="0" rtl="0" algn="l">
              <a:lnSpc>
                <a:spcPct val="100000"/>
              </a:lnSpc>
              <a:buNone/>
              <a:defRPr sz="1000"/>
            </a:lvl5pPr>
            <a:lvl6pPr indent="0" lvl="5" marL="0" marR="0" rtl="0" algn="l">
              <a:lnSpc>
                <a:spcPct val="100000"/>
              </a:lnSpc>
              <a:buNone/>
              <a:defRPr sz="1000"/>
            </a:lvl6pPr>
            <a:lvl7pPr indent="0" lvl="6" marL="0" marR="0" rtl="0" algn="l">
              <a:lnSpc>
                <a:spcPct val="100000"/>
              </a:lnSpc>
              <a:buNone/>
              <a:defRPr sz="1000"/>
            </a:lvl7pPr>
            <a:lvl8pPr indent="0" lvl="7" marL="0" marR="0" rtl="0" algn="l">
              <a:lnSpc>
                <a:spcPct val="100000"/>
              </a:lnSpc>
              <a:buNone/>
              <a:defRPr sz="1000"/>
            </a:lvl8pPr>
            <a:lvl9pPr indent="0" lvl="8" marL="0" marR="0" rtl="0" algn="l">
              <a:lnSpc>
                <a:spcPct val="100000"/>
              </a:lnSpc>
              <a:buNone/>
              <a:defRPr sz="1000"/>
            </a:lvl9pPr>
          </a:lstStyle>
          <a:p>
            <a:pPr indent="-63500" lvl="0" marL="0">
              <a:spcBef>
                <a:spcPts val="0"/>
              </a:spcBef>
              <a:spcAft>
                <a:spcPts val="0"/>
              </a:spcAft>
              <a:buSzPts val="1000"/>
              <a:buChar char="●"/>
            </a:pPr>
            <a:r>
              <a:t/>
            </a:r>
            <a:endParaRPr/>
          </a:p>
          <a:p>
            <a:pPr indent="101600" lvl="1" marL="0">
              <a:spcBef>
                <a:spcPts val="0"/>
              </a:spcBef>
              <a:spcAft>
                <a:spcPts val="0"/>
              </a:spcAft>
              <a:buSzPts val="1000"/>
              <a:buChar char="○"/>
            </a:pPr>
            <a:r>
              <a:t/>
            </a:r>
            <a:endParaRPr/>
          </a:p>
          <a:p>
            <a:pPr indent="254000" lvl="2" marL="0">
              <a:spcBef>
                <a:spcPts val="0"/>
              </a:spcBef>
              <a:spcAft>
                <a:spcPts val="0"/>
              </a:spcAft>
              <a:buSzPts val="1000"/>
              <a:buChar char="■"/>
            </a:pPr>
            <a:r>
              <a:t/>
            </a:r>
            <a:endParaRPr/>
          </a:p>
          <a:p>
            <a:pPr indent="419100" lvl="3" marL="0">
              <a:spcBef>
                <a:spcPts val="0"/>
              </a:spcBef>
              <a:spcAft>
                <a:spcPts val="0"/>
              </a:spcAft>
              <a:buSzPts val="1000"/>
              <a:buChar char="●"/>
            </a:pPr>
            <a:r>
              <a:t/>
            </a:r>
            <a:endParaRPr/>
          </a:p>
          <a:p>
            <a:pPr indent="584200" lvl="4" marL="0">
              <a:spcBef>
                <a:spcPts val="0"/>
              </a:spcBef>
              <a:spcAft>
                <a:spcPts val="0"/>
              </a:spcAft>
              <a:buSzPts val="1000"/>
              <a:buChar char="○"/>
            </a:pPr>
            <a:r>
              <a:t/>
            </a:r>
            <a:endParaRPr/>
          </a:p>
          <a:p>
            <a:pPr indent="749300" lvl="5" marL="0">
              <a:spcBef>
                <a:spcPts val="0"/>
              </a:spcBef>
              <a:spcAft>
                <a:spcPts val="0"/>
              </a:spcAft>
              <a:buSzPts val="1000"/>
              <a:buChar char="■"/>
            </a:pPr>
            <a:r>
              <a:t/>
            </a:r>
            <a:endParaRPr/>
          </a:p>
          <a:p>
            <a:pPr indent="901700" lvl="6" marL="0">
              <a:spcBef>
                <a:spcPts val="0"/>
              </a:spcBef>
              <a:spcAft>
                <a:spcPts val="0"/>
              </a:spcAft>
              <a:buSzPts val="1000"/>
              <a:buChar char="●"/>
            </a:pPr>
            <a:r>
              <a:t/>
            </a:r>
            <a:endParaRPr/>
          </a:p>
          <a:p>
            <a:pPr indent="1066800" lvl="7" marL="0">
              <a:spcBef>
                <a:spcPts val="0"/>
              </a:spcBef>
              <a:spcAft>
                <a:spcPts val="0"/>
              </a:spcAft>
              <a:buSzPts val="1000"/>
              <a:buChar char="○"/>
            </a:pPr>
            <a:r>
              <a:t/>
            </a:r>
            <a:endParaRPr/>
          </a:p>
          <a:p>
            <a:pPr indent="1231900" lvl="8" marL="0">
              <a:spcBef>
                <a:spcPts val="0"/>
              </a:spcBef>
              <a:spcAft>
                <a:spcPts val="0"/>
              </a:spcAft>
              <a:buSzPts val="1000"/>
              <a:buChar char="■"/>
            </a:pPr>
            <a:r>
              <a:t/>
            </a:r>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Full Page Image">
  <p:cSld name="Content: Full Page Image 2">
    <p:spTree>
      <p:nvGrpSpPr>
        <p:cNvPr id="232" name="Shape 232"/>
        <p:cNvGrpSpPr/>
        <p:nvPr/>
      </p:nvGrpSpPr>
      <p:grpSpPr>
        <a:xfrm>
          <a:off x="0" y="0"/>
          <a:ext cx="0" cy="0"/>
          <a:chOff x="0" y="0"/>
          <a:chExt cx="0" cy="0"/>
        </a:xfrm>
      </p:grpSpPr>
      <p:sp>
        <p:nvSpPr>
          <p:cNvPr id="233" name="Shape 233"/>
          <p:cNvSpPr txBox="1"/>
          <p:nvPr>
            <p:ph idx="1" type="body"/>
          </p:nvPr>
        </p:nvSpPr>
        <p:spPr>
          <a:xfrm>
            <a:off x="223242" y="223630"/>
            <a:ext cx="8697900" cy="4696200"/>
          </a:xfrm>
          <a:prstGeom prst="rect">
            <a:avLst/>
          </a:prstGeom>
          <a:noFill/>
          <a:ln>
            <a:noFill/>
          </a:ln>
        </p:spPr>
        <p:txBody>
          <a:bodyPr anchorCtr="0" anchor="ctr" bIns="64475" lIns="64475" spcFirstLastPara="1" rIns="64475" wrap="square" tIns="64475"/>
          <a:lstStyle>
            <a:lvl1pPr indent="-292100" lvl="0" marL="457200" rtl="0">
              <a:lnSpc>
                <a:spcPct val="100000"/>
              </a:lnSpc>
              <a:spcBef>
                <a:spcPts val="700"/>
              </a:spcBef>
              <a:spcAft>
                <a:spcPts val="0"/>
              </a:spcAft>
              <a:buSzPts val="1000"/>
              <a:buChar char="●"/>
              <a:defRPr/>
            </a:lvl1pPr>
            <a:lvl2pPr indent="-292100" lvl="1" marL="914400" rtl="0">
              <a:lnSpc>
                <a:spcPct val="100000"/>
              </a:lnSpc>
              <a:spcBef>
                <a:spcPts val="700"/>
              </a:spcBef>
              <a:spcAft>
                <a:spcPts val="0"/>
              </a:spcAft>
              <a:buSzPts val="1000"/>
              <a:buChar char="‣"/>
              <a:defRPr/>
            </a:lvl2pPr>
            <a:lvl3pPr indent="-292100" lvl="2" marL="1371600" rtl="0">
              <a:lnSpc>
                <a:spcPct val="100000"/>
              </a:lnSpc>
              <a:spcBef>
                <a:spcPts val="700"/>
              </a:spcBef>
              <a:spcAft>
                <a:spcPts val="0"/>
              </a:spcAft>
              <a:buSzPts val="1000"/>
              <a:buChar char="‣"/>
              <a:defRPr/>
            </a:lvl3pPr>
            <a:lvl4pPr indent="-292100" lvl="3" marL="1828800" rtl="0">
              <a:lnSpc>
                <a:spcPct val="100000"/>
              </a:lnSpc>
              <a:spcBef>
                <a:spcPts val="700"/>
              </a:spcBef>
              <a:spcAft>
                <a:spcPts val="0"/>
              </a:spcAft>
              <a:buSzPts val="1000"/>
              <a:buChar char="‣"/>
              <a:defRPr/>
            </a:lvl4pPr>
            <a:lvl5pPr indent="-292100" lvl="4" marL="2286000" rtl="0">
              <a:lnSpc>
                <a:spcPct val="100000"/>
              </a:lnSpc>
              <a:spcBef>
                <a:spcPts val="700"/>
              </a:spcBef>
              <a:spcAft>
                <a:spcPts val="0"/>
              </a:spcAft>
              <a:buSzPts val="1000"/>
              <a:buChar char="‣"/>
              <a:defRPr/>
            </a:lvl5pPr>
            <a:lvl6pPr indent="-292100" lvl="5" marL="2743200" rtl="0">
              <a:lnSpc>
                <a:spcPct val="100000"/>
              </a:lnSpc>
              <a:spcBef>
                <a:spcPts val="700"/>
              </a:spcBef>
              <a:spcAft>
                <a:spcPts val="0"/>
              </a:spcAft>
              <a:buSzPts val="1000"/>
              <a:buChar char="•"/>
              <a:defRPr/>
            </a:lvl6pPr>
            <a:lvl7pPr indent="-292100" lvl="6" marL="3200400" rtl="0">
              <a:lnSpc>
                <a:spcPct val="100000"/>
              </a:lnSpc>
              <a:spcBef>
                <a:spcPts val="700"/>
              </a:spcBef>
              <a:spcAft>
                <a:spcPts val="0"/>
              </a:spcAft>
              <a:buSzPts val="1000"/>
              <a:buChar char="•"/>
              <a:defRPr/>
            </a:lvl7pPr>
            <a:lvl8pPr indent="-292100" lvl="7" marL="3657600" rtl="0">
              <a:lnSpc>
                <a:spcPct val="100000"/>
              </a:lnSpc>
              <a:spcBef>
                <a:spcPts val="700"/>
              </a:spcBef>
              <a:spcAft>
                <a:spcPts val="0"/>
              </a:spcAft>
              <a:buSzPts val="1000"/>
              <a:buChar char="•"/>
              <a:defRPr/>
            </a:lvl8pPr>
            <a:lvl9pPr indent="-292100" lvl="8" marL="4114800" rtl="0">
              <a:lnSpc>
                <a:spcPct val="100000"/>
              </a:lnSpc>
              <a:spcBef>
                <a:spcPts val="700"/>
              </a:spcBef>
              <a:spcAft>
                <a:spcPts val="0"/>
              </a:spcAft>
              <a:buSzPts val="1000"/>
              <a:buChar char="•"/>
              <a:defRPr/>
            </a:lvl9pPr>
          </a:lstStyle>
          <a:p/>
        </p:txBody>
      </p:sp>
      <p:sp>
        <p:nvSpPr>
          <p:cNvPr id="234" name="Shape 234"/>
          <p:cNvSpPr txBox="1"/>
          <p:nvPr>
            <p:ph type="title"/>
          </p:nvPr>
        </p:nvSpPr>
        <p:spPr>
          <a:xfrm>
            <a:off x="446484" y="1037645"/>
            <a:ext cx="8250900" cy="1055400"/>
          </a:xfrm>
          <a:prstGeom prst="rect">
            <a:avLst/>
          </a:prstGeom>
          <a:noFill/>
          <a:ln>
            <a:noFill/>
          </a:ln>
        </p:spPr>
        <p:txBody>
          <a:bodyPr anchorCtr="0" anchor="t" bIns="64475" lIns="64475" spcFirstLastPara="1" rIns="64475" wrap="square" tIns="64475"/>
          <a:lstStyle>
            <a:lvl1pPr lvl="0" rtl="0">
              <a:lnSpc>
                <a:spcPct val="92592"/>
              </a:lnSpc>
              <a:spcBef>
                <a:spcPts val="0"/>
              </a:spcBef>
              <a:spcAft>
                <a:spcPts val="0"/>
              </a:spcAft>
              <a:buSzPts val="1000"/>
              <a:buChar char="●"/>
              <a:defRPr/>
            </a:lvl1pPr>
            <a:lvl2pPr indent="101600" lvl="1" rtl="0">
              <a:lnSpc>
                <a:spcPct val="92592"/>
              </a:lnSpc>
              <a:spcBef>
                <a:spcPts val="0"/>
              </a:spcBef>
              <a:spcAft>
                <a:spcPts val="0"/>
              </a:spcAft>
              <a:buSzPts val="1000"/>
              <a:buChar char="○"/>
              <a:defRPr/>
            </a:lvl2pPr>
            <a:lvl3pPr indent="254000" lvl="2" rtl="0">
              <a:lnSpc>
                <a:spcPct val="92592"/>
              </a:lnSpc>
              <a:spcBef>
                <a:spcPts val="0"/>
              </a:spcBef>
              <a:spcAft>
                <a:spcPts val="0"/>
              </a:spcAft>
              <a:buSzPts val="1000"/>
              <a:buChar char="■"/>
              <a:defRPr/>
            </a:lvl3pPr>
            <a:lvl4pPr indent="419100" lvl="3" rtl="0">
              <a:lnSpc>
                <a:spcPct val="92592"/>
              </a:lnSpc>
              <a:spcBef>
                <a:spcPts val="0"/>
              </a:spcBef>
              <a:spcAft>
                <a:spcPts val="0"/>
              </a:spcAft>
              <a:buSzPts val="1000"/>
              <a:buChar char="●"/>
              <a:defRPr/>
            </a:lvl4pPr>
            <a:lvl5pPr indent="584200" lvl="4" rtl="0">
              <a:lnSpc>
                <a:spcPct val="92592"/>
              </a:lnSpc>
              <a:spcBef>
                <a:spcPts val="0"/>
              </a:spcBef>
              <a:spcAft>
                <a:spcPts val="0"/>
              </a:spcAft>
              <a:buSzPts val="1000"/>
              <a:buChar char="○"/>
              <a:defRPr/>
            </a:lvl5pPr>
            <a:lvl6pPr indent="749300" lvl="5" rtl="0">
              <a:lnSpc>
                <a:spcPct val="92592"/>
              </a:lnSpc>
              <a:spcBef>
                <a:spcPts val="0"/>
              </a:spcBef>
              <a:spcAft>
                <a:spcPts val="0"/>
              </a:spcAft>
              <a:buSzPts val="1000"/>
              <a:buChar char="■"/>
              <a:defRPr/>
            </a:lvl6pPr>
            <a:lvl7pPr indent="901700" lvl="6" rtl="0">
              <a:lnSpc>
                <a:spcPct val="92592"/>
              </a:lnSpc>
              <a:spcBef>
                <a:spcPts val="0"/>
              </a:spcBef>
              <a:spcAft>
                <a:spcPts val="0"/>
              </a:spcAft>
              <a:buSzPts val="1000"/>
              <a:buChar char="●"/>
              <a:defRPr/>
            </a:lvl7pPr>
            <a:lvl8pPr indent="1066800" lvl="7" rtl="0">
              <a:lnSpc>
                <a:spcPct val="92592"/>
              </a:lnSpc>
              <a:spcBef>
                <a:spcPts val="0"/>
              </a:spcBef>
              <a:spcAft>
                <a:spcPts val="0"/>
              </a:spcAft>
              <a:buSzPts val="1000"/>
              <a:buChar char="○"/>
              <a:defRPr/>
            </a:lvl8pPr>
            <a:lvl9pPr indent="1231900" lvl="8" rtl="0">
              <a:lnSpc>
                <a:spcPct val="92592"/>
              </a:lnSpc>
              <a:spcBef>
                <a:spcPts val="0"/>
              </a:spcBef>
              <a:spcAft>
                <a:spcPts val="0"/>
              </a:spcAft>
              <a:buSzPts val="1000"/>
              <a:buChar char="■"/>
              <a:defRPr/>
            </a:lvl9pPr>
          </a:lstStyle>
          <a:p/>
        </p:txBody>
      </p:sp>
      <p:sp>
        <p:nvSpPr>
          <p:cNvPr id="235" name="Shape 235"/>
          <p:cNvSpPr txBox="1"/>
          <p:nvPr>
            <p:ph idx="12" type="sldNum"/>
          </p:nvPr>
        </p:nvSpPr>
        <p:spPr>
          <a:xfrm>
            <a:off x="8447484" y="520611"/>
            <a:ext cx="254700" cy="300600"/>
          </a:xfrm>
          <a:prstGeom prst="rect">
            <a:avLst/>
          </a:prstGeom>
          <a:noFill/>
          <a:ln>
            <a:noFill/>
          </a:ln>
        </p:spPr>
        <p:txBody>
          <a:bodyPr anchorCtr="0" anchor="ctr" bIns="64475" lIns="64475" spcFirstLastPara="1" rIns="64475" wrap="square" tIns="64475">
            <a:noAutofit/>
          </a:bodyPr>
          <a:lstStyle>
            <a:lvl1pPr indent="0" lvl="0" marL="0" marR="0" rtl="0" algn="l">
              <a:lnSpc>
                <a:spcPct val="100000"/>
              </a:lnSpc>
              <a:buNone/>
              <a:defRPr sz="1000"/>
            </a:lvl1pPr>
            <a:lvl2pPr indent="0" lvl="1" marL="0" marR="0" rtl="0" algn="l">
              <a:lnSpc>
                <a:spcPct val="100000"/>
              </a:lnSpc>
              <a:buNone/>
              <a:defRPr sz="1000"/>
            </a:lvl2pPr>
            <a:lvl3pPr indent="0" lvl="2" marL="0" marR="0" rtl="0" algn="l">
              <a:lnSpc>
                <a:spcPct val="100000"/>
              </a:lnSpc>
              <a:buNone/>
              <a:defRPr sz="1000"/>
            </a:lvl3pPr>
            <a:lvl4pPr indent="0" lvl="3" marL="0" marR="0" rtl="0" algn="l">
              <a:lnSpc>
                <a:spcPct val="100000"/>
              </a:lnSpc>
              <a:buNone/>
              <a:defRPr sz="1000"/>
            </a:lvl4pPr>
            <a:lvl5pPr indent="0" lvl="4" marL="0" marR="0" rtl="0" algn="l">
              <a:lnSpc>
                <a:spcPct val="100000"/>
              </a:lnSpc>
              <a:buNone/>
              <a:defRPr sz="1000"/>
            </a:lvl5pPr>
            <a:lvl6pPr indent="0" lvl="5" marL="0" marR="0" rtl="0" algn="l">
              <a:lnSpc>
                <a:spcPct val="100000"/>
              </a:lnSpc>
              <a:buNone/>
              <a:defRPr sz="1000"/>
            </a:lvl6pPr>
            <a:lvl7pPr indent="0" lvl="6" marL="0" marR="0" rtl="0" algn="l">
              <a:lnSpc>
                <a:spcPct val="100000"/>
              </a:lnSpc>
              <a:buNone/>
              <a:defRPr sz="1000"/>
            </a:lvl7pPr>
            <a:lvl8pPr indent="0" lvl="7" marL="0" marR="0" rtl="0" algn="l">
              <a:lnSpc>
                <a:spcPct val="100000"/>
              </a:lnSpc>
              <a:buNone/>
              <a:defRPr sz="1000"/>
            </a:lvl8pPr>
            <a:lvl9pPr indent="0" lvl="8" marL="0" marR="0" rtl="0" algn="l">
              <a:lnSpc>
                <a:spcPct val="100000"/>
              </a:lnSpc>
              <a:buNone/>
              <a:defRPr sz="1000"/>
            </a:lvl9pPr>
          </a:lstStyle>
          <a:p>
            <a:pPr indent="-63500" lvl="0" marL="0">
              <a:spcBef>
                <a:spcPts val="0"/>
              </a:spcBef>
              <a:spcAft>
                <a:spcPts val="0"/>
              </a:spcAft>
              <a:buSzPts val="1000"/>
              <a:buChar char="●"/>
            </a:pPr>
            <a:r>
              <a:t/>
            </a:r>
            <a:endParaRPr/>
          </a:p>
          <a:p>
            <a:pPr indent="101600" lvl="1" marL="0">
              <a:spcBef>
                <a:spcPts val="0"/>
              </a:spcBef>
              <a:spcAft>
                <a:spcPts val="0"/>
              </a:spcAft>
              <a:buSzPts val="1000"/>
              <a:buChar char="○"/>
            </a:pPr>
            <a:r>
              <a:t/>
            </a:r>
            <a:endParaRPr/>
          </a:p>
          <a:p>
            <a:pPr indent="254000" lvl="2" marL="0">
              <a:spcBef>
                <a:spcPts val="0"/>
              </a:spcBef>
              <a:spcAft>
                <a:spcPts val="0"/>
              </a:spcAft>
              <a:buSzPts val="1000"/>
              <a:buChar char="■"/>
            </a:pPr>
            <a:r>
              <a:t/>
            </a:r>
            <a:endParaRPr/>
          </a:p>
          <a:p>
            <a:pPr indent="419100" lvl="3" marL="0">
              <a:spcBef>
                <a:spcPts val="0"/>
              </a:spcBef>
              <a:spcAft>
                <a:spcPts val="0"/>
              </a:spcAft>
              <a:buSzPts val="1000"/>
              <a:buChar char="●"/>
            </a:pPr>
            <a:r>
              <a:t/>
            </a:r>
            <a:endParaRPr/>
          </a:p>
          <a:p>
            <a:pPr indent="584200" lvl="4" marL="0">
              <a:spcBef>
                <a:spcPts val="0"/>
              </a:spcBef>
              <a:spcAft>
                <a:spcPts val="0"/>
              </a:spcAft>
              <a:buSzPts val="1000"/>
              <a:buChar char="○"/>
            </a:pPr>
            <a:r>
              <a:t/>
            </a:r>
            <a:endParaRPr/>
          </a:p>
          <a:p>
            <a:pPr indent="749300" lvl="5" marL="0">
              <a:spcBef>
                <a:spcPts val="0"/>
              </a:spcBef>
              <a:spcAft>
                <a:spcPts val="0"/>
              </a:spcAft>
              <a:buSzPts val="1000"/>
              <a:buChar char="■"/>
            </a:pPr>
            <a:r>
              <a:t/>
            </a:r>
            <a:endParaRPr/>
          </a:p>
          <a:p>
            <a:pPr indent="901700" lvl="6" marL="0">
              <a:spcBef>
                <a:spcPts val="0"/>
              </a:spcBef>
              <a:spcAft>
                <a:spcPts val="0"/>
              </a:spcAft>
              <a:buSzPts val="1000"/>
              <a:buChar char="●"/>
            </a:pPr>
            <a:r>
              <a:t/>
            </a:r>
            <a:endParaRPr/>
          </a:p>
          <a:p>
            <a:pPr indent="1066800" lvl="7" marL="0">
              <a:spcBef>
                <a:spcPts val="0"/>
              </a:spcBef>
              <a:spcAft>
                <a:spcPts val="0"/>
              </a:spcAft>
              <a:buSzPts val="1000"/>
              <a:buChar char="○"/>
            </a:pPr>
            <a:r>
              <a:t/>
            </a:r>
            <a:endParaRPr/>
          </a:p>
          <a:p>
            <a:pPr indent="1231900" lvl="8" marL="0">
              <a:spcBef>
                <a:spcPts val="0"/>
              </a:spcBef>
              <a:spcAft>
                <a:spcPts val="0"/>
              </a:spcAft>
              <a:buSzPts val="1000"/>
              <a:buChar char="■"/>
            </a:pPr>
            <a:r>
              <a:t/>
            </a:r>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IMAC" showMasterSp="0">
  <p:cSld name="Content: IMAC 2">
    <p:spTree>
      <p:nvGrpSpPr>
        <p:cNvPr id="236" name="Shape 236"/>
        <p:cNvGrpSpPr/>
        <p:nvPr/>
      </p:nvGrpSpPr>
      <p:grpSpPr>
        <a:xfrm>
          <a:off x="0" y="0"/>
          <a:ext cx="0" cy="0"/>
          <a:chOff x="0" y="0"/>
          <a:chExt cx="0" cy="0"/>
        </a:xfrm>
      </p:grpSpPr>
      <p:pic>
        <p:nvPicPr>
          <p:cNvPr id="237" name="Shape 237"/>
          <p:cNvPicPr preferRelativeResize="0"/>
          <p:nvPr/>
        </p:nvPicPr>
        <p:blipFill rotWithShape="1">
          <a:blip r:embed="rId2">
            <a:alphaModFix/>
          </a:blip>
          <a:srcRect b="0" l="0" r="0" t="0"/>
          <a:stretch/>
        </p:blipFill>
        <p:spPr>
          <a:xfrm>
            <a:off x="2330648" y="1095492"/>
            <a:ext cx="4473000" cy="3631800"/>
          </a:xfrm>
          <a:prstGeom prst="rect">
            <a:avLst/>
          </a:prstGeom>
          <a:noFill/>
          <a:ln>
            <a:noFill/>
          </a:ln>
        </p:spPr>
      </p:pic>
      <p:cxnSp>
        <p:nvCxnSpPr>
          <p:cNvPr id="238" name="Shape 238"/>
          <p:cNvCxnSpPr/>
          <p:nvPr/>
        </p:nvCxnSpPr>
        <p:spPr>
          <a:xfrm>
            <a:off x="446484" y="447261"/>
            <a:ext cx="8250900" cy="0"/>
          </a:xfrm>
          <a:prstGeom prst="straightConnector1">
            <a:avLst/>
          </a:prstGeom>
          <a:noFill/>
          <a:ln>
            <a:noFill/>
          </a:ln>
        </p:spPr>
      </p:cxnSp>
      <p:cxnSp>
        <p:nvCxnSpPr>
          <p:cNvPr id="239" name="Shape 239"/>
          <p:cNvCxnSpPr/>
          <p:nvPr/>
        </p:nvCxnSpPr>
        <p:spPr>
          <a:xfrm>
            <a:off x="446484" y="858741"/>
            <a:ext cx="8250900" cy="0"/>
          </a:xfrm>
          <a:prstGeom prst="straightConnector1">
            <a:avLst/>
          </a:prstGeom>
          <a:noFill/>
          <a:ln>
            <a:noFill/>
          </a:ln>
        </p:spPr>
      </p:cxnSp>
      <p:sp>
        <p:nvSpPr>
          <p:cNvPr id="240" name="Shape 240"/>
          <p:cNvSpPr txBox="1"/>
          <p:nvPr>
            <p:ph idx="1" type="body"/>
          </p:nvPr>
        </p:nvSpPr>
        <p:spPr>
          <a:xfrm>
            <a:off x="2536031" y="1270221"/>
            <a:ext cx="4098600" cy="2316600"/>
          </a:xfrm>
          <a:prstGeom prst="rect">
            <a:avLst/>
          </a:prstGeom>
          <a:noFill/>
          <a:ln>
            <a:noFill/>
          </a:ln>
        </p:spPr>
        <p:txBody>
          <a:bodyPr anchorCtr="0" anchor="ctr" bIns="64475" lIns="64475" spcFirstLastPara="1" rIns="64475" wrap="square" tIns="64475"/>
          <a:lstStyle>
            <a:lvl1pPr indent="-292100" lvl="0" marL="457200" rtl="0">
              <a:lnSpc>
                <a:spcPct val="100000"/>
              </a:lnSpc>
              <a:spcBef>
                <a:spcPts val="700"/>
              </a:spcBef>
              <a:spcAft>
                <a:spcPts val="0"/>
              </a:spcAft>
              <a:buSzPts val="1000"/>
              <a:buChar char="●"/>
              <a:defRPr/>
            </a:lvl1pPr>
            <a:lvl2pPr indent="-292100" lvl="1" marL="914400" rtl="0">
              <a:lnSpc>
                <a:spcPct val="100000"/>
              </a:lnSpc>
              <a:spcBef>
                <a:spcPts val="700"/>
              </a:spcBef>
              <a:spcAft>
                <a:spcPts val="0"/>
              </a:spcAft>
              <a:buSzPts val="1000"/>
              <a:buChar char="‣"/>
              <a:defRPr/>
            </a:lvl2pPr>
            <a:lvl3pPr indent="-292100" lvl="2" marL="1371600" rtl="0">
              <a:lnSpc>
                <a:spcPct val="100000"/>
              </a:lnSpc>
              <a:spcBef>
                <a:spcPts val="700"/>
              </a:spcBef>
              <a:spcAft>
                <a:spcPts val="0"/>
              </a:spcAft>
              <a:buSzPts val="1000"/>
              <a:buChar char="‣"/>
              <a:defRPr/>
            </a:lvl3pPr>
            <a:lvl4pPr indent="-292100" lvl="3" marL="1828800" rtl="0">
              <a:lnSpc>
                <a:spcPct val="100000"/>
              </a:lnSpc>
              <a:spcBef>
                <a:spcPts val="700"/>
              </a:spcBef>
              <a:spcAft>
                <a:spcPts val="0"/>
              </a:spcAft>
              <a:buSzPts val="1000"/>
              <a:buChar char="‣"/>
              <a:defRPr/>
            </a:lvl4pPr>
            <a:lvl5pPr indent="-292100" lvl="4" marL="2286000" rtl="0">
              <a:lnSpc>
                <a:spcPct val="100000"/>
              </a:lnSpc>
              <a:spcBef>
                <a:spcPts val="700"/>
              </a:spcBef>
              <a:spcAft>
                <a:spcPts val="0"/>
              </a:spcAft>
              <a:buSzPts val="1000"/>
              <a:buChar char="‣"/>
              <a:defRPr/>
            </a:lvl5pPr>
            <a:lvl6pPr indent="-292100" lvl="5" marL="2743200" rtl="0">
              <a:lnSpc>
                <a:spcPct val="100000"/>
              </a:lnSpc>
              <a:spcBef>
                <a:spcPts val="700"/>
              </a:spcBef>
              <a:spcAft>
                <a:spcPts val="0"/>
              </a:spcAft>
              <a:buSzPts val="1000"/>
              <a:buChar char="•"/>
              <a:defRPr/>
            </a:lvl6pPr>
            <a:lvl7pPr indent="-292100" lvl="6" marL="3200400" rtl="0">
              <a:lnSpc>
                <a:spcPct val="100000"/>
              </a:lnSpc>
              <a:spcBef>
                <a:spcPts val="700"/>
              </a:spcBef>
              <a:spcAft>
                <a:spcPts val="0"/>
              </a:spcAft>
              <a:buSzPts val="1000"/>
              <a:buChar char="•"/>
              <a:defRPr/>
            </a:lvl7pPr>
            <a:lvl8pPr indent="-292100" lvl="7" marL="3657600" rtl="0">
              <a:lnSpc>
                <a:spcPct val="100000"/>
              </a:lnSpc>
              <a:spcBef>
                <a:spcPts val="700"/>
              </a:spcBef>
              <a:spcAft>
                <a:spcPts val="0"/>
              </a:spcAft>
              <a:buSzPts val="1000"/>
              <a:buChar char="•"/>
              <a:defRPr/>
            </a:lvl8pPr>
            <a:lvl9pPr indent="-292100" lvl="8" marL="4114800" rtl="0">
              <a:lnSpc>
                <a:spcPct val="100000"/>
              </a:lnSpc>
              <a:spcBef>
                <a:spcPts val="700"/>
              </a:spcBef>
              <a:spcAft>
                <a:spcPts val="0"/>
              </a:spcAft>
              <a:buSzPts val="1000"/>
              <a:buChar char="•"/>
              <a:defRPr/>
            </a:lvl9pPr>
          </a:lstStyle>
          <a:p/>
        </p:txBody>
      </p:sp>
      <p:sp>
        <p:nvSpPr>
          <p:cNvPr id="241" name="Shape 241"/>
          <p:cNvSpPr txBox="1"/>
          <p:nvPr>
            <p:ph idx="12" type="sldNum"/>
          </p:nvPr>
        </p:nvSpPr>
        <p:spPr>
          <a:xfrm>
            <a:off x="8447484" y="520611"/>
            <a:ext cx="254700" cy="300600"/>
          </a:xfrm>
          <a:prstGeom prst="rect">
            <a:avLst/>
          </a:prstGeom>
          <a:noFill/>
          <a:ln>
            <a:noFill/>
          </a:ln>
        </p:spPr>
        <p:txBody>
          <a:bodyPr anchorCtr="0" anchor="ctr" bIns="64475" lIns="64475" spcFirstLastPara="1" rIns="64475" wrap="square" tIns="64475">
            <a:noAutofit/>
          </a:bodyPr>
          <a:lstStyle>
            <a:lvl1pPr indent="0" lvl="0" marL="0" marR="0" rtl="0" algn="l">
              <a:lnSpc>
                <a:spcPct val="100000"/>
              </a:lnSpc>
              <a:buNone/>
              <a:defRPr sz="1000"/>
            </a:lvl1pPr>
            <a:lvl2pPr indent="0" lvl="1" marL="0" marR="0" rtl="0" algn="l">
              <a:lnSpc>
                <a:spcPct val="100000"/>
              </a:lnSpc>
              <a:buNone/>
              <a:defRPr sz="1000"/>
            </a:lvl2pPr>
            <a:lvl3pPr indent="0" lvl="2" marL="0" marR="0" rtl="0" algn="l">
              <a:lnSpc>
                <a:spcPct val="100000"/>
              </a:lnSpc>
              <a:buNone/>
              <a:defRPr sz="1000"/>
            </a:lvl3pPr>
            <a:lvl4pPr indent="0" lvl="3" marL="0" marR="0" rtl="0" algn="l">
              <a:lnSpc>
                <a:spcPct val="100000"/>
              </a:lnSpc>
              <a:buNone/>
              <a:defRPr sz="1000"/>
            </a:lvl4pPr>
            <a:lvl5pPr indent="0" lvl="4" marL="0" marR="0" rtl="0" algn="l">
              <a:lnSpc>
                <a:spcPct val="100000"/>
              </a:lnSpc>
              <a:buNone/>
              <a:defRPr sz="1000"/>
            </a:lvl5pPr>
            <a:lvl6pPr indent="0" lvl="5" marL="0" marR="0" rtl="0" algn="l">
              <a:lnSpc>
                <a:spcPct val="100000"/>
              </a:lnSpc>
              <a:buNone/>
              <a:defRPr sz="1000"/>
            </a:lvl6pPr>
            <a:lvl7pPr indent="0" lvl="6" marL="0" marR="0" rtl="0" algn="l">
              <a:lnSpc>
                <a:spcPct val="100000"/>
              </a:lnSpc>
              <a:buNone/>
              <a:defRPr sz="1000"/>
            </a:lvl7pPr>
            <a:lvl8pPr indent="0" lvl="7" marL="0" marR="0" rtl="0" algn="l">
              <a:lnSpc>
                <a:spcPct val="100000"/>
              </a:lnSpc>
              <a:buNone/>
              <a:defRPr sz="1000"/>
            </a:lvl8pPr>
            <a:lvl9pPr indent="0" lvl="8" marL="0" marR="0" rtl="0" algn="l">
              <a:lnSpc>
                <a:spcPct val="100000"/>
              </a:lnSpc>
              <a:buNone/>
              <a:defRPr sz="1000"/>
            </a:lvl9pPr>
          </a:lstStyle>
          <a:p>
            <a:pPr indent="-63500" lvl="0" marL="0">
              <a:spcBef>
                <a:spcPts val="0"/>
              </a:spcBef>
              <a:spcAft>
                <a:spcPts val="0"/>
              </a:spcAft>
              <a:buSzPts val="1000"/>
              <a:buChar char="●"/>
            </a:pPr>
            <a:r>
              <a:t/>
            </a:r>
            <a:endParaRPr/>
          </a:p>
          <a:p>
            <a:pPr indent="101600" lvl="1" marL="0">
              <a:spcBef>
                <a:spcPts val="0"/>
              </a:spcBef>
              <a:spcAft>
                <a:spcPts val="0"/>
              </a:spcAft>
              <a:buSzPts val="1000"/>
              <a:buChar char="○"/>
            </a:pPr>
            <a:r>
              <a:t/>
            </a:r>
            <a:endParaRPr/>
          </a:p>
          <a:p>
            <a:pPr indent="254000" lvl="2" marL="0">
              <a:spcBef>
                <a:spcPts val="0"/>
              </a:spcBef>
              <a:spcAft>
                <a:spcPts val="0"/>
              </a:spcAft>
              <a:buSzPts val="1000"/>
              <a:buChar char="■"/>
            </a:pPr>
            <a:r>
              <a:t/>
            </a:r>
            <a:endParaRPr/>
          </a:p>
          <a:p>
            <a:pPr indent="419100" lvl="3" marL="0">
              <a:spcBef>
                <a:spcPts val="0"/>
              </a:spcBef>
              <a:spcAft>
                <a:spcPts val="0"/>
              </a:spcAft>
              <a:buSzPts val="1000"/>
              <a:buChar char="●"/>
            </a:pPr>
            <a:r>
              <a:t/>
            </a:r>
            <a:endParaRPr/>
          </a:p>
          <a:p>
            <a:pPr indent="584200" lvl="4" marL="0">
              <a:spcBef>
                <a:spcPts val="0"/>
              </a:spcBef>
              <a:spcAft>
                <a:spcPts val="0"/>
              </a:spcAft>
              <a:buSzPts val="1000"/>
              <a:buChar char="○"/>
            </a:pPr>
            <a:r>
              <a:t/>
            </a:r>
            <a:endParaRPr/>
          </a:p>
          <a:p>
            <a:pPr indent="749300" lvl="5" marL="0">
              <a:spcBef>
                <a:spcPts val="0"/>
              </a:spcBef>
              <a:spcAft>
                <a:spcPts val="0"/>
              </a:spcAft>
              <a:buSzPts val="1000"/>
              <a:buChar char="■"/>
            </a:pPr>
            <a:r>
              <a:t/>
            </a:r>
            <a:endParaRPr/>
          </a:p>
          <a:p>
            <a:pPr indent="901700" lvl="6" marL="0">
              <a:spcBef>
                <a:spcPts val="0"/>
              </a:spcBef>
              <a:spcAft>
                <a:spcPts val="0"/>
              </a:spcAft>
              <a:buSzPts val="1000"/>
              <a:buChar char="●"/>
            </a:pPr>
            <a:r>
              <a:t/>
            </a:r>
            <a:endParaRPr/>
          </a:p>
          <a:p>
            <a:pPr indent="1066800" lvl="7" marL="0">
              <a:spcBef>
                <a:spcPts val="0"/>
              </a:spcBef>
              <a:spcAft>
                <a:spcPts val="0"/>
              </a:spcAft>
              <a:buSzPts val="1000"/>
              <a:buChar char="○"/>
            </a:pPr>
            <a:r>
              <a:t/>
            </a:r>
            <a:endParaRPr/>
          </a:p>
          <a:p>
            <a:pPr indent="1231900" lvl="8" marL="0">
              <a:spcBef>
                <a:spcPts val="0"/>
              </a:spcBef>
              <a:spcAft>
                <a:spcPts val="0"/>
              </a:spcAft>
              <a:buSzPts val="1000"/>
              <a:buChar char="■"/>
            </a:pPr>
            <a:r>
              <a:t/>
            </a:r>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MAC Book Pro" showMasterSp="0">
  <p:cSld name="Content: MAC Book Pro 2">
    <p:spTree>
      <p:nvGrpSpPr>
        <p:cNvPr id="242" name="Shape 242"/>
        <p:cNvGrpSpPr/>
        <p:nvPr/>
      </p:nvGrpSpPr>
      <p:grpSpPr>
        <a:xfrm>
          <a:off x="0" y="0"/>
          <a:ext cx="0" cy="0"/>
          <a:chOff x="0" y="0"/>
          <a:chExt cx="0" cy="0"/>
        </a:xfrm>
      </p:grpSpPr>
      <p:pic>
        <p:nvPicPr>
          <p:cNvPr id="243" name="Shape 243"/>
          <p:cNvPicPr preferRelativeResize="0"/>
          <p:nvPr/>
        </p:nvPicPr>
        <p:blipFill rotWithShape="1">
          <a:blip r:embed="rId2">
            <a:alphaModFix/>
          </a:blip>
          <a:srcRect b="0" l="0" r="0" t="0"/>
          <a:stretch/>
        </p:blipFill>
        <p:spPr>
          <a:xfrm>
            <a:off x="1965089" y="1096068"/>
            <a:ext cx="5153100" cy="3612300"/>
          </a:xfrm>
          <a:prstGeom prst="rect">
            <a:avLst/>
          </a:prstGeom>
          <a:noFill/>
          <a:ln>
            <a:noFill/>
          </a:ln>
        </p:spPr>
      </p:pic>
      <p:cxnSp>
        <p:nvCxnSpPr>
          <p:cNvPr id="244" name="Shape 244"/>
          <p:cNvCxnSpPr/>
          <p:nvPr/>
        </p:nvCxnSpPr>
        <p:spPr>
          <a:xfrm>
            <a:off x="446484" y="447261"/>
            <a:ext cx="8250900" cy="0"/>
          </a:xfrm>
          <a:prstGeom prst="straightConnector1">
            <a:avLst/>
          </a:prstGeom>
          <a:noFill/>
          <a:ln>
            <a:noFill/>
          </a:ln>
        </p:spPr>
      </p:cxnSp>
      <p:cxnSp>
        <p:nvCxnSpPr>
          <p:cNvPr id="245" name="Shape 245"/>
          <p:cNvCxnSpPr/>
          <p:nvPr/>
        </p:nvCxnSpPr>
        <p:spPr>
          <a:xfrm>
            <a:off x="446484" y="858741"/>
            <a:ext cx="8250900" cy="0"/>
          </a:xfrm>
          <a:prstGeom prst="straightConnector1">
            <a:avLst/>
          </a:prstGeom>
          <a:noFill/>
          <a:ln>
            <a:noFill/>
          </a:ln>
        </p:spPr>
      </p:cxnSp>
      <p:sp>
        <p:nvSpPr>
          <p:cNvPr id="246" name="Shape 246"/>
          <p:cNvSpPr txBox="1"/>
          <p:nvPr>
            <p:ph idx="1" type="body"/>
          </p:nvPr>
        </p:nvSpPr>
        <p:spPr>
          <a:xfrm>
            <a:off x="2643188" y="1297057"/>
            <a:ext cx="3830700" cy="2388300"/>
          </a:xfrm>
          <a:prstGeom prst="rect">
            <a:avLst/>
          </a:prstGeom>
          <a:noFill/>
          <a:ln>
            <a:noFill/>
          </a:ln>
        </p:spPr>
        <p:txBody>
          <a:bodyPr anchorCtr="0" anchor="ctr" bIns="64475" lIns="64475" spcFirstLastPara="1" rIns="64475" wrap="square" tIns="64475"/>
          <a:lstStyle>
            <a:lvl1pPr indent="-292100" lvl="0" marL="457200" rtl="0">
              <a:lnSpc>
                <a:spcPct val="100000"/>
              </a:lnSpc>
              <a:spcBef>
                <a:spcPts val="700"/>
              </a:spcBef>
              <a:spcAft>
                <a:spcPts val="0"/>
              </a:spcAft>
              <a:buSzPts val="1000"/>
              <a:buChar char="●"/>
              <a:defRPr/>
            </a:lvl1pPr>
            <a:lvl2pPr indent="-292100" lvl="1" marL="914400" rtl="0">
              <a:lnSpc>
                <a:spcPct val="100000"/>
              </a:lnSpc>
              <a:spcBef>
                <a:spcPts val="700"/>
              </a:spcBef>
              <a:spcAft>
                <a:spcPts val="0"/>
              </a:spcAft>
              <a:buSzPts val="1000"/>
              <a:buChar char="‣"/>
              <a:defRPr/>
            </a:lvl2pPr>
            <a:lvl3pPr indent="-292100" lvl="2" marL="1371600" rtl="0">
              <a:lnSpc>
                <a:spcPct val="100000"/>
              </a:lnSpc>
              <a:spcBef>
                <a:spcPts val="700"/>
              </a:spcBef>
              <a:spcAft>
                <a:spcPts val="0"/>
              </a:spcAft>
              <a:buSzPts val="1000"/>
              <a:buChar char="‣"/>
              <a:defRPr/>
            </a:lvl3pPr>
            <a:lvl4pPr indent="-292100" lvl="3" marL="1828800" rtl="0">
              <a:lnSpc>
                <a:spcPct val="100000"/>
              </a:lnSpc>
              <a:spcBef>
                <a:spcPts val="700"/>
              </a:spcBef>
              <a:spcAft>
                <a:spcPts val="0"/>
              </a:spcAft>
              <a:buSzPts val="1000"/>
              <a:buChar char="‣"/>
              <a:defRPr/>
            </a:lvl4pPr>
            <a:lvl5pPr indent="-292100" lvl="4" marL="2286000" rtl="0">
              <a:lnSpc>
                <a:spcPct val="100000"/>
              </a:lnSpc>
              <a:spcBef>
                <a:spcPts val="700"/>
              </a:spcBef>
              <a:spcAft>
                <a:spcPts val="0"/>
              </a:spcAft>
              <a:buSzPts val="1000"/>
              <a:buChar char="‣"/>
              <a:defRPr/>
            </a:lvl5pPr>
            <a:lvl6pPr indent="-292100" lvl="5" marL="2743200" rtl="0">
              <a:lnSpc>
                <a:spcPct val="100000"/>
              </a:lnSpc>
              <a:spcBef>
                <a:spcPts val="700"/>
              </a:spcBef>
              <a:spcAft>
                <a:spcPts val="0"/>
              </a:spcAft>
              <a:buSzPts val="1000"/>
              <a:buChar char="•"/>
              <a:defRPr/>
            </a:lvl6pPr>
            <a:lvl7pPr indent="-292100" lvl="6" marL="3200400" rtl="0">
              <a:lnSpc>
                <a:spcPct val="100000"/>
              </a:lnSpc>
              <a:spcBef>
                <a:spcPts val="700"/>
              </a:spcBef>
              <a:spcAft>
                <a:spcPts val="0"/>
              </a:spcAft>
              <a:buSzPts val="1000"/>
              <a:buChar char="•"/>
              <a:defRPr/>
            </a:lvl7pPr>
            <a:lvl8pPr indent="-292100" lvl="7" marL="3657600" rtl="0">
              <a:lnSpc>
                <a:spcPct val="100000"/>
              </a:lnSpc>
              <a:spcBef>
                <a:spcPts val="700"/>
              </a:spcBef>
              <a:spcAft>
                <a:spcPts val="0"/>
              </a:spcAft>
              <a:buSzPts val="1000"/>
              <a:buChar char="•"/>
              <a:defRPr/>
            </a:lvl8pPr>
            <a:lvl9pPr indent="-292100" lvl="8" marL="4114800" rtl="0">
              <a:lnSpc>
                <a:spcPct val="100000"/>
              </a:lnSpc>
              <a:spcBef>
                <a:spcPts val="700"/>
              </a:spcBef>
              <a:spcAft>
                <a:spcPts val="0"/>
              </a:spcAft>
              <a:buSzPts val="1000"/>
              <a:buChar char="•"/>
              <a:defRPr/>
            </a:lvl9pPr>
          </a:lstStyle>
          <a:p/>
        </p:txBody>
      </p:sp>
      <p:sp>
        <p:nvSpPr>
          <p:cNvPr id="247" name="Shape 247"/>
          <p:cNvSpPr txBox="1"/>
          <p:nvPr>
            <p:ph idx="12" type="sldNum"/>
          </p:nvPr>
        </p:nvSpPr>
        <p:spPr>
          <a:xfrm>
            <a:off x="8447484" y="520611"/>
            <a:ext cx="254700" cy="300600"/>
          </a:xfrm>
          <a:prstGeom prst="rect">
            <a:avLst/>
          </a:prstGeom>
          <a:noFill/>
          <a:ln>
            <a:noFill/>
          </a:ln>
        </p:spPr>
        <p:txBody>
          <a:bodyPr anchorCtr="0" anchor="ctr" bIns="64475" lIns="64475" spcFirstLastPara="1" rIns="64475" wrap="square" tIns="64475">
            <a:noAutofit/>
          </a:bodyPr>
          <a:lstStyle>
            <a:lvl1pPr indent="0" lvl="0" marL="0" marR="0" rtl="0" algn="l">
              <a:lnSpc>
                <a:spcPct val="100000"/>
              </a:lnSpc>
              <a:buNone/>
              <a:defRPr sz="1000"/>
            </a:lvl1pPr>
            <a:lvl2pPr indent="0" lvl="1" marL="0" marR="0" rtl="0" algn="l">
              <a:lnSpc>
                <a:spcPct val="100000"/>
              </a:lnSpc>
              <a:buNone/>
              <a:defRPr sz="1000"/>
            </a:lvl2pPr>
            <a:lvl3pPr indent="0" lvl="2" marL="0" marR="0" rtl="0" algn="l">
              <a:lnSpc>
                <a:spcPct val="100000"/>
              </a:lnSpc>
              <a:buNone/>
              <a:defRPr sz="1000"/>
            </a:lvl3pPr>
            <a:lvl4pPr indent="0" lvl="3" marL="0" marR="0" rtl="0" algn="l">
              <a:lnSpc>
                <a:spcPct val="100000"/>
              </a:lnSpc>
              <a:buNone/>
              <a:defRPr sz="1000"/>
            </a:lvl4pPr>
            <a:lvl5pPr indent="0" lvl="4" marL="0" marR="0" rtl="0" algn="l">
              <a:lnSpc>
                <a:spcPct val="100000"/>
              </a:lnSpc>
              <a:buNone/>
              <a:defRPr sz="1000"/>
            </a:lvl5pPr>
            <a:lvl6pPr indent="0" lvl="5" marL="0" marR="0" rtl="0" algn="l">
              <a:lnSpc>
                <a:spcPct val="100000"/>
              </a:lnSpc>
              <a:buNone/>
              <a:defRPr sz="1000"/>
            </a:lvl6pPr>
            <a:lvl7pPr indent="0" lvl="6" marL="0" marR="0" rtl="0" algn="l">
              <a:lnSpc>
                <a:spcPct val="100000"/>
              </a:lnSpc>
              <a:buNone/>
              <a:defRPr sz="1000"/>
            </a:lvl7pPr>
            <a:lvl8pPr indent="0" lvl="7" marL="0" marR="0" rtl="0" algn="l">
              <a:lnSpc>
                <a:spcPct val="100000"/>
              </a:lnSpc>
              <a:buNone/>
              <a:defRPr sz="1000"/>
            </a:lvl8pPr>
            <a:lvl9pPr indent="0" lvl="8" marL="0" marR="0" rtl="0" algn="l">
              <a:lnSpc>
                <a:spcPct val="100000"/>
              </a:lnSpc>
              <a:buNone/>
              <a:defRPr sz="1000"/>
            </a:lvl9pPr>
          </a:lstStyle>
          <a:p>
            <a:pPr indent="-63500" lvl="0" marL="0">
              <a:spcBef>
                <a:spcPts val="0"/>
              </a:spcBef>
              <a:spcAft>
                <a:spcPts val="0"/>
              </a:spcAft>
              <a:buSzPts val="1000"/>
              <a:buChar char="●"/>
            </a:pPr>
            <a:r>
              <a:t/>
            </a:r>
            <a:endParaRPr/>
          </a:p>
          <a:p>
            <a:pPr indent="101600" lvl="1" marL="0">
              <a:spcBef>
                <a:spcPts val="0"/>
              </a:spcBef>
              <a:spcAft>
                <a:spcPts val="0"/>
              </a:spcAft>
              <a:buSzPts val="1000"/>
              <a:buChar char="○"/>
            </a:pPr>
            <a:r>
              <a:t/>
            </a:r>
            <a:endParaRPr/>
          </a:p>
          <a:p>
            <a:pPr indent="254000" lvl="2" marL="0">
              <a:spcBef>
                <a:spcPts val="0"/>
              </a:spcBef>
              <a:spcAft>
                <a:spcPts val="0"/>
              </a:spcAft>
              <a:buSzPts val="1000"/>
              <a:buChar char="■"/>
            </a:pPr>
            <a:r>
              <a:t/>
            </a:r>
            <a:endParaRPr/>
          </a:p>
          <a:p>
            <a:pPr indent="419100" lvl="3" marL="0">
              <a:spcBef>
                <a:spcPts val="0"/>
              </a:spcBef>
              <a:spcAft>
                <a:spcPts val="0"/>
              </a:spcAft>
              <a:buSzPts val="1000"/>
              <a:buChar char="●"/>
            </a:pPr>
            <a:r>
              <a:t/>
            </a:r>
            <a:endParaRPr/>
          </a:p>
          <a:p>
            <a:pPr indent="584200" lvl="4" marL="0">
              <a:spcBef>
                <a:spcPts val="0"/>
              </a:spcBef>
              <a:spcAft>
                <a:spcPts val="0"/>
              </a:spcAft>
              <a:buSzPts val="1000"/>
              <a:buChar char="○"/>
            </a:pPr>
            <a:r>
              <a:t/>
            </a:r>
            <a:endParaRPr/>
          </a:p>
          <a:p>
            <a:pPr indent="749300" lvl="5" marL="0">
              <a:spcBef>
                <a:spcPts val="0"/>
              </a:spcBef>
              <a:spcAft>
                <a:spcPts val="0"/>
              </a:spcAft>
              <a:buSzPts val="1000"/>
              <a:buChar char="■"/>
            </a:pPr>
            <a:r>
              <a:t/>
            </a:r>
            <a:endParaRPr/>
          </a:p>
          <a:p>
            <a:pPr indent="901700" lvl="6" marL="0">
              <a:spcBef>
                <a:spcPts val="0"/>
              </a:spcBef>
              <a:spcAft>
                <a:spcPts val="0"/>
              </a:spcAft>
              <a:buSzPts val="1000"/>
              <a:buChar char="●"/>
            </a:pPr>
            <a:r>
              <a:t/>
            </a:r>
            <a:endParaRPr/>
          </a:p>
          <a:p>
            <a:pPr indent="1066800" lvl="7" marL="0">
              <a:spcBef>
                <a:spcPts val="0"/>
              </a:spcBef>
              <a:spcAft>
                <a:spcPts val="0"/>
              </a:spcAft>
              <a:buSzPts val="1000"/>
              <a:buChar char="○"/>
            </a:pPr>
            <a:r>
              <a:t/>
            </a:r>
            <a:endParaRPr/>
          </a:p>
          <a:p>
            <a:pPr indent="1231900" lvl="8" marL="0">
              <a:spcBef>
                <a:spcPts val="0"/>
              </a:spcBef>
              <a:spcAft>
                <a:spcPts val="0"/>
              </a:spcAft>
              <a:buSzPts val="1000"/>
              <a:buChar char="■"/>
            </a:pPr>
            <a:r>
              <a:t/>
            </a:r>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IPad" showMasterSp="0">
  <p:cSld name="Content: IPad 2">
    <p:spTree>
      <p:nvGrpSpPr>
        <p:cNvPr id="248" name="Shape 248"/>
        <p:cNvGrpSpPr/>
        <p:nvPr/>
      </p:nvGrpSpPr>
      <p:grpSpPr>
        <a:xfrm>
          <a:off x="0" y="0"/>
          <a:ext cx="0" cy="0"/>
          <a:chOff x="0" y="0"/>
          <a:chExt cx="0" cy="0"/>
        </a:xfrm>
      </p:grpSpPr>
      <p:pic>
        <p:nvPicPr>
          <p:cNvPr id="249" name="Shape 249"/>
          <p:cNvPicPr preferRelativeResize="0"/>
          <p:nvPr/>
        </p:nvPicPr>
        <p:blipFill rotWithShape="1">
          <a:blip r:embed="rId2">
            <a:alphaModFix/>
          </a:blip>
          <a:srcRect b="0" l="0" r="0" t="0"/>
          <a:stretch/>
        </p:blipFill>
        <p:spPr>
          <a:xfrm>
            <a:off x="2205633" y="1064481"/>
            <a:ext cx="4813200" cy="3771300"/>
          </a:xfrm>
          <a:prstGeom prst="rect">
            <a:avLst/>
          </a:prstGeom>
          <a:noFill/>
          <a:ln>
            <a:noFill/>
          </a:ln>
        </p:spPr>
      </p:pic>
      <p:cxnSp>
        <p:nvCxnSpPr>
          <p:cNvPr id="250" name="Shape 250"/>
          <p:cNvCxnSpPr/>
          <p:nvPr/>
        </p:nvCxnSpPr>
        <p:spPr>
          <a:xfrm>
            <a:off x="446484" y="447261"/>
            <a:ext cx="8250900" cy="0"/>
          </a:xfrm>
          <a:prstGeom prst="straightConnector1">
            <a:avLst/>
          </a:prstGeom>
          <a:noFill/>
          <a:ln>
            <a:noFill/>
          </a:ln>
        </p:spPr>
      </p:cxnSp>
      <p:cxnSp>
        <p:nvCxnSpPr>
          <p:cNvPr id="251" name="Shape 251"/>
          <p:cNvCxnSpPr/>
          <p:nvPr/>
        </p:nvCxnSpPr>
        <p:spPr>
          <a:xfrm>
            <a:off x="446484" y="858741"/>
            <a:ext cx="8250900" cy="0"/>
          </a:xfrm>
          <a:prstGeom prst="straightConnector1">
            <a:avLst/>
          </a:prstGeom>
          <a:noFill/>
          <a:ln>
            <a:noFill/>
          </a:ln>
        </p:spPr>
      </p:cxnSp>
      <p:sp>
        <p:nvSpPr>
          <p:cNvPr id="252" name="Shape 252"/>
          <p:cNvSpPr txBox="1"/>
          <p:nvPr>
            <p:ph idx="1" type="body"/>
          </p:nvPr>
        </p:nvSpPr>
        <p:spPr>
          <a:xfrm>
            <a:off x="2687836" y="1475961"/>
            <a:ext cx="3822000" cy="2880000"/>
          </a:xfrm>
          <a:prstGeom prst="rect">
            <a:avLst/>
          </a:prstGeom>
          <a:noFill/>
          <a:ln>
            <a:noFill/>
          </a:ln>
        </p:spPr>
        <p:txBody>
          <a:bodyPr anchorCtr="0" anchor="ctr" bIns="64475" lIns="64475" spcFirstLastPara="1" rIns="64475" wrap="square" tIns="64475"/>
          <a:lstStyle>
            <a:lvl1pPr indent="-292100" lvl="0" marL="457200" rtl="0">
              <a:lnSpc>
                <a:spcPct val="100000"/>
              </a:lnSpc>
              <a:spcBef>
                <a:spcPts val="700"/>
              </a:spcBef>
              <a:spcAft>
                <a:spcPts val="0"/>
              </a:spcAft>
              <a:buSzPts val="1000"/>
              <a:buChar char="●"/>
              <a:defRPr/>
            </a:lvl1pPr>
            <a:lvl2pPr indent="-292100" lvl="1" marL="914400" rtl="0">
              <a:lnSpc>
                <a:spcPct val="100000"/>
              </a:lnSpc>
              <a:spcBef>
                <a:spcPts val="700"/>
              </a:spcBef>
              <a:spcAft>
                <a:spcPts val="0"/>
              </a:spcAft>
              <a:buSzPts val="1000"/>
              <a:buChar char="‣"/>
              <a:defRPr/>
            </a:lvl2pPr>
            <a:lvl3pPr indent="-292100" lvl="2" marL="1371600" rtl="0">
              <a:lnSpc>
                <a:spcPct val="100000"/>
              </a:lnSpc>
              <a:spcBef>
                <a:spcPts val="700"/>
              </a:spcBef>
              <a:spcAft>
                <a:spcPts val="0"/>
              </a:spcAft>
              <a:buSzPts val="1000"/>
              <a:buChar char="‣"/>
              <a:defRPr/>
            </a:lvl3pPr>
            <a:lvl4pPr indent="-292100" lvl="3" marL="1828800" rtl="0">
              <a:lnSpc>
                <a:spcPct val="100000"/>
              </a:lnSpc>
              <a:spcBef>
                <a:spcPts val="700"/>
              </a:spcBef>
              <a:spcAft>
                <a:spcPts val="0"/>
              </a:spcAft>
              <a:buSzPts val="1000"/>
              <a:buChar char="‣"/>
              <a:defRPr/>
            </a:lvl4pPr>
            <a:lvl5pPr indent="-292100" lvl="4" marL="2286000" rtl="0">
              <a:lnSpc>
                <a:spcPct val="100000"/>
              </a:lnSpc>
              <a:spcBef>
                <a:spcPts val="700"/>
              </a:spcBef>
              <a:spcAft>
                <a:spcPts val="0"/>
              </a:spcAft>
              <a:buSzPts val="1000"/>
              <a:buChar char="‣"/>
              <a:defRPr/>
            </a:lvl5pPr>
            <a:lvl6pPr indent="-292100" lvl="5" marL="2743200" rtl="0">
              <a:lnSpc>
                <a:spcPct val="100000"/>
              </a:lnSpc>
              <a:spcBef>
                <a:spcPts val="700"/>
              </a:spcBef>
              <a:spcAft>
                <a:spcPts val="0"/>
              </a:spcAft>
              <a:buSzPts val="1000"/>
              <a:buChar char="•"/>
              <a:defRPr/>
            </a:lvl6pPr>
            <a:lvl7pPr indent="-292100" lvl="6" marL="3200400" rtl="0">
              <a:lnSpc>
                <a:spcPct val="100000"/>
              </a:lnSpc>
              <a:spcBef>
                <a:spcPts val="700"/>
              </a:spcBef>
              <a:spcAft>
                <a:spcPts val="0"/>
              </a:spcAft>
              <a:buSzPts val="1000"/>
              <a:buChar char="•"/>
              <a:defRPr/>
            </a:lvl7pPr>
            <a:lvl8pPr indent="-292100" lvl="7" marL="3657600" rtl="0">
              <a:lnSpc>
                <a:spcPct val="100000"/>
              </a:lnSpc>
              <a:spcBef>
                <a:spcPts val="700"/>
              </a:spcBef>
              <a:spcAft>
                <a:spcPts val="0"/>
              </a:spcAft>
              <a:buSzPts val="1000"/>
              <a:buChar char="•"/>
              <a:defRPr/>
            </a:lvl8pPr>
            <a:lvl9pPr indent="-292100" lvl="8" marL="4114800" rtl="0">
              <a:lnSpc>
                <a:spcPct val="100000"/>
              </a:lnSpc>
              <a:spcBef>
                <a:spcPts val="700"/>
              </a:spcBef>
              <a:spcAft>
                <a:spcPts val="0"/>
              </a:spcAft>
              <a:buSzPts val="1000"/>
              <a:buChar char="•"/>
              <a:defRPr/>
            </a:lvl9pPr>
          </a:lstStyle>
          <a:p/>
        </p:txBody>
      </p:sp>
      <p:sp>
        <p:nvSpPr>
          <p:cNvPr id="253" name="Shape 253"/>
          <p:cNvSpPr txBox="1"/>
          <p:nvPr>
            <p:ph idx="12" type="sldNum"/>
          </p:nvPr>
        </p:nvSpPr>
        <p:spPr>
          <a:xfrm>
            <a:off x="8447484" y="520611"/>
            <a:ext cx="254700" cy="300600"/>
          </a:xfrm>
          <a:prstGeom prst="rect">
            <a:avLst/>
          </a:prstGeom>
          <a:noFill/>
          <a:ln>
            <a:noFill/>
          </a:ln>
        </p:spPr>
        <p:txBody>
          <a:bodyPr anchorCtr="0" anchor="ctr" bIns="64475" lIns="64475" spcFirstLastPara="1" rIns="64475" wrap="square" tIns="64475">
            <a:noAutofit/>
          </a:bodyPr>
          <a:lstStyle>
            <a:lvl1pPr indent="0" lvl="0" marL="0" marR="0" rtl="0" algn="l">
              <a:lnSpc>
                <a:spcPct val="100000"/>
              </a:lnSpc>
              <a:buNone/>
              <a:defRPr sz="1000"/>
            </a:lvl1pPr>
            <a:lvl2pPr indent="0" lvl="1" marL="0" marR="0" rtl="0" algn="l">
              <a:lnSpc>
                <a:spcPct val="100000"/>
              </a:lnSpc>
              <a:buNone/>
              <a:defRPr sz="1000"/>
            </a:lvl2pPr>
            <a:lvl3pPr indent="0" lvl="2" marL="0" marR="0" rtl="0" algn="l">
              <a:lnSpc>
                <a:spcPct val="100000"/>
              </a:lnSpc>
              <a:buNone/>
              <a:defRPr sz="1000"/>
            </a:lvl3pPr>
            <a:lvl4pPr indent="0" lvl="3" marL="0" marR="0" rtl="0" algn="l">
              <a:lnSpc>
                <a:spcPct val="100000"/>
              </a:lnSpc>
              <a:buNone/>
              <a:defRPr sz="1000"/>
            </a:lvl4pPr>
            <a:lvl5pPr indent="0" lvl="4" marL="0" marR="0" rtl="0" algn="l">
              <a:lnSpc>
                <a:spcPct val="100000"/>
              </a:lnSpc>
              <a:buNone/>
              <a:defRPr sz="1000"/>
            </a:lvl5pPr>
            <a:lvl6pPr indent="0" lvl="5" marL="0" marR="0" rtl="0" algn="l">
              <a:lnSpc>
                <a:spcPct val="100000"/>
              </a:lnSpc>
              <a:buNone/>
              <a:defRPr sz="1000"/>
            </a:lvl6pPr>
            <a:lvl7pPr indent="0" lvl="6" marL="0" marR="0" rtl="0" algn="l">
              <a:lnSpc>
                <a:spcPct val="100000"/>
              </a:lnSpc>
              <a:buNone/>
              <a:defRPr sz="1000"/>
            </a:lvl7pPr>
            <a:lvl8pPr indent="0" lvl="7" marL="0" marR="0" rtl="0" algn="l">
              <a:lnSpc>
                <a:spcPct val="100000"/>
              </a:lnSpc>
              <a:buNone/>
              <a:defRPr sz="1000"/>
            </a:lvl8pPr>
            <a:lvl9pPr indent="0" lvl="8" marL="0" marR="0" rtl="0" algn="l">
              <a:lnSpc>
                <a:spcPct val="100000"/>
              </a:lnSpc>
              <a:buNone/>
              <a:defRPr sz="1000"/>
            </a:lvl9pPr>
          </a:lstStyle>
          <a:p>
            <a:pPr indent="-63500" lvl="0" marL="0">
              <a:spcBef>
                <a:spcPts val="0"/>
              </a:spcBef>
              <a:spcAft>
                <a:spcPts val="0"/>
              </a:spcAft>
              <a:buSzPts val="1000"/>
              <a:buChar char="●"/>
            </a:pPr>
            <a:r>
              <a:t/>
            </a:r>
            <a:endParaRPr/>
          </a:p>
          <a:p>
            <a:pPr indent="101600" lvl="1" marL="0">
              <a:spcBef>
                <a:spcPts val="0"/>
              </a:spcBef>
              <a:spcAft>
                <a:spcPts val="0"/>
              </a:spcAft>
              <a:buSzPts val="1000"/>
              <a:buChar char="○"/>
            </a:pPr>
            <a:r>
              <a:t/>
            </a:r>
            <a:endParaRPr/>
          </a:p>
          <a:p>
            <a:pPr indent="254000" lvl="2" marL="0">
              <a:spcBef>
                <a:spcPts val="0"/>
              </a:spcBef>
              <a:spcAft>
                <a:spcPts val="0"/>
              </a:spcAft>
              <a:buSzPts val="1000"/>
              <a:buChar char="■"/>
            </a:pPr>
            <a:r>
              <a:t/>
            </a:r>
            <a:endParaRPr/>
          </a:p>
          <a:p>
            <a:pPr indent="419100" lvl="3" marL="0">
              <a:spcBef>
                <a:spcPts val="0"/>
              </a:spcBef>
              <a:spcAft>
                <a:spcPts val="0"/>
              </a:spcAft>
              <a:buSzPts val="1000"/>
              <a:buChar char="●"/>
            </a:pPr>
            <a:r>
              <a:t/>
            </a:r>
            <a:endParaRPr/>
          </a:p>
          <a:p>
            <a:pPr indent="584200" lvl="4" marL="0">
              <a:spcBef>
                <a:spcPts val="0"/>
              </a:spcBef>
              <a:spcAft>
                <a:spcPts val="0"/>
              </a:spcAft>
              <a:buSzPts val="1000"/>
              <a:buChar char="○"/>
            </a:pPr>
            <a:r>
              <a:t/>
            </a:r>
            <a:endParaRPr/>
          </a:p>
          <a:p>
            <a:pPr indent="749300" lvl="5" marL="0">
              <a:spcBef>
                <a:spcPts val="0"/>
              </a:spcBef>
              <a:spcAft>
                <a:spcPts val="0"/>
              </a:spcAft>
              <a:buSzPts val="1000"/>
              <a:buChar char="■"/>
            </a:pPr>
            <a:r>
              <a:t/>
            </a:r>
            <a:endParaRPr/>
          </a:p>
          <a:p>
            <a:pPr indent="901700" lvl="6" marL="0">
              <a:spcBef>
                <a:spcPts val="0"/>
              </a:spcBef>
              <a:spcAft>
                <a:spcPts val="0"/>
              </a:spcAft>
              <a:buSzPts val="1000"/>
              <a:buChar char="●"/>
            </a:pPr>
            <a:r>
              <a:t/>
            </a:r>
            <a:endParaRPr/>
          </a:p>
          <a:p>
            <a:pPr indent="1066800" lvl="7" marL="0">
              <a:spcBef>
                <a:spcPts val="0"/>
              </a:spcBef>
              <a:spcAft>
                <a:spcPts val="0"/>
              </a:spcAft>
              <a:buSzPts val="1000"/>
              <a:buChar char="○"/>
            </a:pPr>
            <a:r>
              <a:t/>
            </a:r>
            <a:endParaRPr/>
          </a:p>
          <a:p>
            <a:pPr indent="1231900" lvl="8" marL="0">
              <a:spcBef>
                <a:spcPts val="0"/>
              </a:spcBef>
              <a:spcAft>
                <a:spcPts val="0"/>
              </a:spcAft>
              <a:buSzPts val="1000"/>
              <a:buChar char="■"/>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ody Copy" type="tx">
  <p:cSld name="TITLE_AND_BODY">
    <p:spTree>
      <p:nvGrpSpPr>
        <p:cNvPr id="26" name="Shape 26"/>
        <p:cNvGrpSpPr/>
        <p:nvPr/>
      </p:nvGrpSpPr>
      <p:grpSpPr>
        <a:xfrm>
          <a:off x="0" y="0"/>
          <a:ext cx="0" cy="0"/>
          <a:chOff x="0" y="0"/>
          <a:chExt cx="0" cy="0"/>
        </a:xfrm>
      </p:grpSpPr>
      <p:sp>
        <p:nvSpPr>
          <p:cNvPr id="27" name="Shape 27"/>
          <p:cNvSpPr txBox="1"/>
          <p:nvPr>
            <p:ph type="title"/>
          </p:nvPr>
        </p:nvSpPr>
        <p:spPr>
          <a:xfrm>
            <a:off x="320275" y="212775"/>
            <a:ext cx="8407500" cy="459300"/>
          </a:xfrm>
          <a:prstGeom prst="rect">
            <a:avLst/>
          </a:prstGeom>
        </p:spPr>
        <p:txBody>
          <a:bodyPr anchorCtr="0" anchor="t" bIns="91425" lIns="91425" spcFirstLastPara="1" rIns="91425" wrap="square" tIns="91425"/>
          <a:lstStyle>
            <a:lvl1pPr lvl="0" rtl="0">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sp>
        <p:nvSpPr>
          <p:cNvPr id="28" name="Shape 28"/>
          <p:cNvSpPr txBox="1"/>
          <p:nvPr>
            <p:ph idx="1" type="subTitle"/>
          </p:nvPr>
        </p:nvSpPr>
        <p:spPr>
          <a:xfrm>
            <a:off x="320275" y="941000"/>
            <a:ext cx="8362200" cy="3775500"/>
          </a:xfrm>
          <a:prstGeom prst="rect">
            <a:avLst/>
          </a:prstGeom>
        </p:spPr>
        <p:txBody>
          <a:bodyPr anchorCtr="0" anchor="t" bIns="91425" lIns="91425" spcFirstLastPara="1" rIns="91425" wrap="square" tIns="91425"/>
          <a:lstStyle>
            <a:lvl1pPr lvl="0" rtl="0">
              <a:spcBef>
                <a:spcPts val="600"/>
              </a:spcBef>
              <a:spcAft>
                <a:spcPts val="0"/>
              </a:spcAft>
              <a:buNone/>
              <a:defRPr/>
            </a:lvl1pPr>
            <a:lvl2pPr lvl="1" rtl="0">
              <a:spcBef>
                <a:spcPts val="600"/>
              </a:spcBef>
              <a:spcAft>
                <a:spcPts val="0"/>
              </a:spcAft>
              <a:buNone/>
              <a:defRPr/>
            </a:lvl2pPr>
            <a:lvl3pPr lvl="2" rtl="0">
              <a:spcBef>
                <a:spcPts val="600"/>
              </a:spcBef>
              <a:spcAft>
                <a:spcPts val="0"/>
              </a:spcAft>
              <a:buNone/>
              <a:defRPr/>
            </a:lvl3pPr>
            <a:lvl4pPr lvl="3" rtl="0">
              <a:spcBef>
                <a:spcPts val="600"/>
              </a:spcBef>
              <a:spcAft>
                <a:spcPts val="0"/>
              </a:spcAft>
              <a:buNone/>
              <a:defRPr/>
            </a:lvl4pPr>
            <a:lvl5pPr lvl="4" rtl="0">
              <a:spcBef>
                <a:spcPts val="600"/>
              </a:spcBef>
              <a:spcAft>
                <a:spcPts val="0"/>
              </a:spcAft>
              <a:buNone/>
              <a:defRPr/>
            </a:lvl5pPr>
            <a:lvl6pPr lvl="5" rtl="0">
              <a:spcBef>
                <a:spcPts val="600"/>
              </a:spcBef>
              <a:spcAft>
                <a:spcPts val="0"/>
              </a:spcAft>
              <a:buNone/>
              <a:defRPr/>
            </a:lvl6pPr>
            <a:lvl7pPr lvl="6" rtl="0">
              <a:spcBef>
                <a:spcPts val="600"/>
              </a:spcBef>
              <a:spcAft>
                <a:spcPts val="0"/>
              </a:spcAft>
              <a:buNone/>
              <a:defRPr/>
            </a:lvl7pPr>
            <a:lvl8pPr lvl="7" rtl="0">
              <a:spcBef>
                <a:spcPts val="600"/>
              </a:spcBef>
              <a:spcAft>
                <a:spcPts val="0"/>
              </a:spcAft>
              <a:buNone/>
              <a:defRPr/>
            </a:lvl8pPr>
            <a:lvl9pPr lvl="8" rtl="0">
              <a:spcBef>
                <a:spcPts val="600"/>
              </a:spcBef>
              <a:spcAft>
                <a:spcPts val="0"/>
              </a:spcAft>
              <a:buNone/>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Smart Phones" showMasterSp="0">
  <p:cSld name="Content: Smart Phones 2">
    <p:spTree>
      <p:nvGrpSpPr>
        <p:cNvPr id="254" name="Shape 254"/>
        <p:cNvGrpSpPr/>
        <p:nvPr/>
      </p:nvGrpSpPr>
      <p:grpSpPr>
        <a:xfrm>
          <a:off x="0" y="0"/>
          <a:ext cx="0" cy="0"/>
          <a:chOff x="0" y="0"/>
          <a:chExt cx="0" cy="0"/>
        </a:xfrm>
      </p:grpSpPr>
      <p:pic>
        <p:nvPicPr>
          <p:cNvPr id="255" name="Shape 255"/>
          <p:cNvPicPr preferRelativeResize="0"/>
          <p:nvPr/>
        </p:nvPicPr>
        <p:blipFill rotWithShape="1">
          <a:blip r:embed="rId2">
            <a:alphaModFix/>
          </a:blip>
          <a:srcRect b="0" l="0" r="0" t="0"/>
          <a:stretch/>
        </p:blipFill>
        <p:spPr>
          <a:xfrm>
            <a:off x="714375" y="925271"/>
            <a:ext cx="2843400" cy="4266900"/>
          </a:xfrm>
          <a:prstGeom prst="rect">
            <a:avLst/>
          </a:prstGeom>
          <a:noFill/>
          <a:ln>
            <a:noFill/>
          </a:ln>
        </p:spPr>
      </p:pic>
      <p:pic>
        <p:nvPicPr>
          <p:cNvPr id="256" name="Shape 256"/>
          <p:cNvPicPr preferRelativeResize="0"/>
          <p:nvPr/>
        </p:nvPicPr>
        <p:blipFill rotWithShape="1">
          <a:blip r:embed="rId3">
            <a:alphaModFix/>
          </a:blip>
          <a:srcRect b="0" l="0" r="0" t="0"/>
          <a:stretch/>
        </p:blipFill>
        <p:spPr>
          <a:xfrm>
            <a:off x="3286125" y="966083"/>
            <a:ext cx="2598600" cy="3884100"/>
          </a:xfrm>
          <a:prstGeom prst="rect">
            <a:avLst/>
          </a:prstGeom>
          <a:noFill/>
          <a:ln>
            <a:noFill/>
          </a:ln>
        </p:spPr>
      </p:pic>
      <p:pic>
        <p:nvPicPr>
          <p:cNvPr id="257" name="Shape 257"/>
          <p:cNvPicPr preferRelativeResize="0"/>
          <p:nvPr/>
        </p:nvPicPr>
        <p:blipFill rotWithShape="1">
          <a:blip r:embed="rId4">
            <a:alphaModFix/>
          </a:blip>
          <a:srcRect b="0" l="0" r="0" t="0"/>
          <a:stretch/>
        </p:blipFill>
        <p:spPr>
          <a:xfrm>
            <a:off x="5982891" y="957138"/>
            <a:ext cx="2098500" cy="3845400"/>
          </a:xfrm>
          <a:prstGeom prst="rect">
            <a:avLst/>
          </a:prstGeom>
          <a:noFill/>
          <a:ln>
            <a:noFill/>
          </a:ln>
        </p:spPr>
      </p:pic>
      <p:cxnSp>
        <p:nvCxnSpPr>
          <p:cNvPr id="258" name="Shape 258"/>
          <p:cNvCxnSpPr/>
          <p:nvPr/>
        </p:nvCxnSpPr>
        <p:spPr>
          <a:xfrm>
            <a:off x="446484" y="447261"/>
            <a:ext cx="8250900" cy="0"/>
          </a:xfrm>
          <a:prstGeom prst="straightConnector1">
            <a:avLst/>
          </a:prstGeom>
          <a:noFill/>
          <a:ln>
            <a:noFill/>
          </a:ln>
        </p:spPr>
      </p:cxnSp>
      <p:cxnSp>
        <p:nvCxnSpPr>
          <p:cNvPr id="259" name="Shape 259"/>
          <p:cNvCxnSpPr/>
          <p:nvPr/>
        </p:nvCxnSpPr>
        <p:spPr>
          <a:xfrm>
            <a:off x="446484" y="858741"/>
            <a:ext cx="8250900" cy="0"/>
          </a:xfrm>
          <a:prstGeom prst="straightConnector1">
            <a:avLst/>
          </a:prstGeom>
          <a:noFill/>
          <a:ln>
            <a:noFill/>
          </a:ln>
        </p:spPr>
      </p:cxnSp>
      <p:sp>
        <p:nvSpPr>
          <p:cNvPr id="260" name="Shape 260"/>
          <p:cNvSpPr/>
          <p:nvPr/>
        </p:nvSpPr>
        <p:spPr>
          <a:xfrm>
            <a:off x="3973711" y="2701456"/>
            <a:ext cx="1200900" cy="179100"/>
          </a:xfrm>
          <a:prstGeom prst="rect">
            <a:avLst/>
          </a:prstGeom>
          <a:noFill/>
          <a:ln>
            <a:noFill/>
          </a:ln>
        </p:spPr>
        <p:txBody>
          <a:bodyPr anchorCtr="0" anchor="t" bIns="26875" lIns="26875" spcFirstLastPara="1" rIns="26875" wrap="square" tIns="26875">
            <a:noAutofit/>
          </a:bodyPr>
          <a:lstStyle/>
          <a:p>
            <a:pPr indent="0" lvl="0" marL="0" marR="0" rtl="0" algn="l">
              <a:spcBef>
                <a:spcPts val="0"/>
              </a:spcBef>
              <a:spcAft>
                <a:spcPts val="0"/>
              </a:spcAft>
              <a:buNone/>
            </a:pPr>
            <a:r>
              <a:rPr b="0" i="0" lang="en" sz="1000" u="none" cap="none" strike="noStrike">
                <a:solidFill>
                  <a:srgbClr val="000000"/>
                </a:solidFill>
                <a:latin typeface="Arial"/>
                <a:ea typeface="Arial"/>
                <a:cs typeface="Arial"/>
                <a:sym typeface="Arial"/>
              </a:rPr>
              <a:t>Drag an object here</a:t>
            </a:r>
            <a:endParaRPr sz="1000"/>
          </a:p>
        </p:txBody>
      </p:sp>
      <p:sp>
        <p:nvSpPr>
          <p:cNvPr id="261" name="Shape 261"/>
          <p:cNvSpPr/>
          <p:nvPr/>
        </p:nvSpPr>
        <p:spPr>
          <a:xfrm>
            <a:off x="6456164" y="2701456"/>
            <a:ext cx="1200900" cy="179100"/>
          </a:xfrm>
          <a:prstGeom prst="rect">
            <a:avLst/>
          </a:prstGeom>
          <a:noFill/>
          <a:ln>
            <a:noFill/>
          </a:ln>
        </p:spPr>
        <p:txBody>
          <a:bodyPr anchorCtr="0" anchor="t" bIns="26875" lIns="26875" spcFirstLastPara="1" rIns="26875" wrap="square" tIns="26875">
            <a:noAutofit/>
          </a:bodyPr>
          <a:lstStyle/>
          <a:p>
            <a:pPr indent="0" lvl="0" marL="0" marR="0" rtl="0" algn="l">
              <a:spcBef>
                <a:spcPts val="0"/>
              </a:spcBef>
              <a:spcAft>
                <a:spcPts val="0"/>
              </a:spcAft>
              <a:buNone/>
            </a:pPr>
            <a:r>
              <a:rPr b="0" i="0" lang="en" sz="1000" u="none" cap="none" strike="noStrike">
                <a:solidFill>
                  <a:srgbClr val="000000"/>
                </a:solidFill>
                <a:latin typeface="Arial"/>
                <a:ea typeface="Arial"/>
                <a:cs typeface="Arial"/>
                <a:sym typeface="Arial"/>
              </a:rPr>
              <a:t>Drag an object here</a:t>
            </a:r>
            <a:endParaRPr sz="1000"/>
          </a:p>
        </p:txBody>
      </p:sp>
      <p:sp>
        <p:nvSpPr>
          <p:cNvPr id="262" name="Shape 262"/>
          <p:cNvSpPr txBox="1"/>
          <p:nvPr>
            <p:ph idx="1" type="body"/>
          </p:nvPr>
        </p:nvSpPr>
        <p:spPr>
          <a:xfrm>
            <a:off x="1294805" y="1395454"/>
            <a:ext cx="1625100" cy="2790900"/>
          </a:xfrm>
          <a:prstGeom prst="rect">
            <a:avLst/>
          </a:prstGeom>
          <a:noFill/>
          <a:ln>
            <a:noFill/>
          </a:ln>
        </p:spPr>
        <p:txBody>
          <a:bodyPr anchorCtr="0" anchor="ctr" bIns="64475" lIns="64475" spcFirstLastPara="1" rIns="64475" wrap="square" tIns="64475"/>
          <a:lstStyle>
            <a:lvl1pPr indent="-292100" lvl="0" marL="457200" rtl="0">
              <a:lnSpc>
                <a:spcPct val="100000"/>
              </a:lnSpc>
              <a:spcBef>
                <a:spcPts val="700"/>
              </a:spcBef>
              <a:spcAft>
                <a:spcPts val="0"/>
              </a:spcAft>
              <a:buSzPts val="1000"/>
              <a:buChar char="●"/>
              <a:defRPr/>
            </a:lvl1pPr>
            <a:lvl2pPr indent="-292100" lvl="1" marL="914400" rtl="0">
              <a:lnSpc>
                <a:spcPct val="100000"/>
              </a:lnSpc>
              <a:spcBef>
                <a:spcPts val="700"/>
              </a:spcBef>
              <a:spcAft>
                <a:spcPts val="0"/>
              </a:spcAft>
              <a:buSzPts val="1000"/>
              <a:buChar char="‣"/>
              <a:defRPr/>
            </a:lvl2pPr>
            <a:lvl3pPr indent="-292100" lvl="2" marL="1371600" rtl="0">
              <a:lnSpc>
                <a:spcPct val="100000"/>
              </a:lnSpc>
              <a:spcBef>
                <a:spcPts val="700"/>
              </a:spcBef>
              <a:spcAft>
                <a:spcPts val="0"/>
              </a:spcAft>
              <a:buSzPts val="1000"/>
              <a:buChar char="‣"/>
              <a:defRPr/>
            </a:lvl3pPr>
            <a:lvl4pPr indent="-292100" lvl="3" marL="1828800" rtl="0">
              <a:lnSpc>
                <a:spcPct val="100000"/>
              </a:lnSpc>
              <a:spcBef>
                <a:spcPts val="700"/>
              </a:spcBef>
              <a:spcAft>
                <a:spcPts val="0"/>
              </a:spcAft>
              <a:buSzPts val="1000"/>
              <a:buChar char="‣"/>
              <a:defRPr/>
            </a:lvl4pPr>
            <a:lvl5pPr indent="-292100" lvl="4" marL="2286000" rtl="0">
              <a:lnSpc>
                <a:spcPct val="100000"/>
              </a:lnSpc>
              <a:spcBef>
                <a:spcPts val="700"/>
              </a:spcBef>
              <a:spcAft>
                <a:spcPts val="0"/>
              </a:spcAft>
              <a:buSzPts val="1000"/>
              <a:buChar char="‣"/>
              <a:defRPr/>
            </a:lvl5pPr>
            <a:lvl6pPr indent="-292100" lvl="5" marL="2743200" rtl="0">
              <a:lnSpc>
                <a:spcPct val="100000"/>
              </a:lnSpc>
              <a:spcBef>
                <a:spcPts val="700"/>
              </a:spcBef>
              <a:spcAft>
                <a:spcPts val="0"/>
              </a:spcAft>
              <a:buSzPts val="1000"/>
              <a:buChar char="•"/>
              <a:defRPr/>
            </a:lvl6pPr>
            <a:lvl7pPr indent="-292100" lvl="6" marL="3200400" rtl="0">
              <a:lnSpc>
                <a:spcPct val="100000"/>
              </a:lnSpc>
              <a:spcBef>
                <a:spcPts val="700"/>
              </a:spcBef>
              <a:spcAft>
                <a:spcPts val="0"/>
              </a:spcAft>
              <a:buSzPts val="1000"/>
              <a:buChar char="•"/>
              <a:defRPr/>
            </a:lvl7pPr>
            <a:lvl8pPr indent="-292100" lvl="7" marL="3657600" rtl="0">
              <a:lnSpc>
                <a:spcPct val="100000"/>
              </a:lnSpc>
              <a:spcBef>
                <a:spcPts val="700"/>
              </a:spcBef>
              <a:spcAft>
                <a:spcPts val="0"/>
              </a:spcAft>
              <a:buSzPts val="1000"/>
              <a:buChar char="•"/>
              <a:defRPr/>
            </a:lvl8pPr>
            <a:lvl9pPr indent="-292100" lvl="8" marL="4114800" rtl="0">
              <a:lnSpc>
                <a:spcPct val="100000"/>
              </a:lnSpc>
              <a:spcBef>
                <a:spcPts val="700"/>
              </a:spcBef>
              <a:spcAft>
                <a:spcPts val="0"/>
              </a:spcAft>
              <a:buSzPts val="1000"/>
              <a:buChar char="•"/>
              <a:defRPr/>
            </a:lvl9pPr>
          </a:lstStyle>
          <a:p/>
        </p:txBody>
      </p:sp>
      <p:sp>
        <p:nvSpPr>
          <p:cNvPr id="263" name="Shape 263"/>
          <p:cNvSpPr txBox="1"/>
          <p:nvPr>
            <p:ph idx="12" type="sldNum"/>
          </p:nvPr>
        </p:nvSpPr>
        <p:spPr>
          <a:xfrm>
            <a:off x="8447484" y="520611"/>
            <a:ext cx="254700" cy="300600"/>
          </a:xfrm>
          <a:prstGeom prst="rect">
            <a:avLst/>
          </a:prstGeom>
          <a:noFill/>
          <a:ln>
            <a:noFill/>
          </a:ln>
        </p:spPr>
        <p:txBody>
          <a:bodyPr anchorCtr="0" anchor="ctr" bIns="64475" lIns="64475" spcFirstLastPara="1" rIns="64475" wrap="square" tIns="64475">
            <a:noAutofit/>
          </a:bodyPr>
          <a:lstStyle>
            <a:lvl1pPr indent="0" lvl="0" marL="0" marR="0" rtl="0" algn="l">
              <a:lnSpc>
                <a:spcPct val="100000"/>
              </a:lnSpc>
              <a:buNone/>
              <a:defRPr sz="1000"/>
            </a:lvl1pPr>
            <a:lvl2pPr indent="0" lvl="1" marL="0" marR="0" rtl="0" algn="l">
              <a:lnSpc>
                <a:spcPct val="100000"/>
              </a:lnSpc>
              <a:buNone/>
              <a:defRPr sz="1000"/>
            </a:lvl2pPr>
            <a:lvl3pPr indent="0" lvl="2" marL="0" marR="0" rtl="0" algn="l">
              <a:lnSpc>
                <a:spcPct val="100000"/>
              </a:lnSpc>
              <a:buNone/>
              <a:defRPr sz="1000"/>
            </a:lvl3pPr>
            <a:lvl4pPr indent="0" lvl="3" marL="0" marR="0" rtl="0" algn="l">
              <a:lnSpc>
                <a:spcPct val="100000"/>
              </a:lnSpc>
              <a:buNone/>
              <a:defRPr sz="1000"/>
            </a:lvl4pPr>
            <a:lvl5pPr indent="0" lvl="4" marL="0" marR="0" rtl="0" algn="l">
              <a:lnSpc>
                <a:spcPct val="100000"/>
              </a:lnSpc>
              <a:buNone/>
              <a:defRPr sz="1000"/>
            </a:lvl5pPr>
            <a:lvl6pPr indent="0" lvl="5" marL="0" marR="0" rtl="0" algn="l">
              <a:lnSpc>
                <a:spcPct val="100000"/>
              </a:lnSpc>
              <a:buNone/>
              <a:defRPr sz="1000"/>
            </a:lvl6pPr>
            <a:lvl7pPr indent="0" lvl="6" marL="0" marR="0" rtl="0" algn="l">
              <a:lnSpc>
                <a:spcPct val="100000"/>
              </a:lnSpc>
              <a:buNone/>
              <a:defRPr sz="1000"/>
            </a:lvl7pPr>
            <a:lvl8pPr indent="0" lvl="7" marL="0" marR="0" rtl="0" algn="l">
              <a:lnSpc>
                <a:spcPct val="100000"/>
              </a:lnSpc>
              <a:buNone/>
              <a:defRPr sz="1000"/>
            </a:lvl8pPr>
            <a:lvl9pPr indent="0" lvl="8" marL="0" marR="0" rtl="0" algn="l">
              <a:lnSpc>
                <a:spcPct val="100000"/>
              </a:lnSpc>
              <a:buNone/>
              <a:defRPr sz="1000"/>
            </a:lvl9pPr>
          </a:lstStyle>
          <a:p>
            <a:pPr indent="-63500" lvl="0" marL="0">
              <a:spcBef>
                <a:spcPts val="0"/>
              </a:spcBef>
              <a:spcAft>
                <a:spcPts val="0"/>
              </a:spcAft>
              <a:buSzPts val="1000"/>
              <a:buChar char="●"/>
            </a:pPr>
            <a:r>
              <a:t/>
            </a:r>
            <a:endParaRPr/>
          </a:p>
          <a:p>
            <a:pPr indent="101600" lvl="1" marL="0">
              <a:spcBef>
                <a:spcPts val="0"/>
              </a:spcBef>
              <a:spcAft>
                <a:spcPts val="0"/>
              </a:spcAft>
              <a:buSzPts val="1000"/>
              <a:buChar char="○"/>
            </a:pPr>
            <a:r>
              <a:t/>
            </a:r>
            <a:endParaRPr/>
          </a:p>
          <a:p>
            <a:pPr indent="254000" lvl="2" marL="0">
              <a:spcBef>
                <a:spcPts val="0"/>
              </a:spcBef>
              <a:spcAft>
                <a:spcPts val="0"/>
              </a:spcAft>
              <a:buSzPts val="1000"/>
              <a:buChar char="■"/>
            </a:pPr>
            <a:r>
              <a:t/>
            </a:r>
            <a:endParaRPr/>
          </a:p>
          <a:p>
            <a:pPr indent="419100" lvl="3" marL="0">
              <a:spcBef>
                <a:spcPts val="0"/>
              </a:spcBef>
              <a:spcAft>
                <a:spcPts val="0"/>
              </a:spcAft>
              <a:buSzPts val="1000"/>
              <a:buChar char="●"/>
            </a:pPr>
            <a:r>
              <a:t/>
            </a:r>
            <a:endParaRPr/>
          </a:p>
          <a:p>
            <a:pPr indent="584200" lvl="4" marL="0">
              <a:spcBef>
                <a:spcPts val="0"/>
              </a:spcBef>
              <a:spcAft>
                <a:spcPts val="0"/>
              </a:spcAft>
              <a:buSzPts val="1000"/>
              <a:buChar char="○"/>
            </a:pPr>
            <a:r>
              <a:t/>
            </a:r>
            <a:endParaRPr/>
          </a:p>
          <a:p>
            <a:pPr indent="749300" lvl="5" marL="0">
              <a:spcBef>
                <a:spcPts val="0"/>
              </a:spcBef>
              <a:spcAft>
                <a:spcPts val="0"/>
              </a:spcAft>
              <a:buSzPts val="1000"/>
              <a:buChar char="■"/>
            </a:pPr>
            <a:r>
              <a:t/>
            </a:r>
            <a:endParaRPr/>
          </a:p>
          <a:p>
            <a:pPr indent="901700" lvl="6" marL="0">
              <a:spcBef>
                <a:spcPts val="0"/>
              </a:spcBef>
              <a:spcAft>
                <a:spcPts val="0"/>
              </a:spcAft>
              <a:buSzPts val="1000"/>
              <a:buChar char="●"/>
            </a:pPr>
            <a:r>
              <a:t/>
            </a:r>
            <a:endParaRPr/>
          </a:p>
          <a:p>
            <a:pPr indent="1066800" lvl="7" marL="0">
              <a:spcBef>
                <a:spcPts val="0"/>
              </a:spcBef>
              <a:spcAft>
                <a:spcPts val="0"/>
              </a:spcAft>
              <a:buSzPts val="1000"/>
              <a:buChar char="○"/>
            </a:pPr>
            <a:r>
              <a:t/>
            </a:r>
            <a:endParaRPr/>
          </a:p>
          <a:p>
            <a:pPr indent="1231900" lvl="8" marL="0">
              <a:spcBef>
                <a:spcPts val="0"/>
              </a:spcBef>
              <a:spcAft>
                <a:spcPts val="0"/>
              </a:spcAft>
              <a:buSzPts val="1000"/>
              <a:buChar char="■"/>
            </a:pPr>
            <a:r>
              <a:t/>
            </a:r>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scussion" showMasterSp="0">
  <p:cSld name="Discussion">
    <p:bg>
      <p:bgPr>
        <a:solidFill>
          <a:srgbClr val="000000"/>
        </a:solidFill>
      </p:bgPr>
    </p:bg>
    <p:spTree>
      <p:nvGrpSpPr>
        <p:cNvPr id="264" name="Shape 264"/>
        <p:cNvGrpSpPr/>
        <p:nvPr/>
      </p:nvGrpSpPr>
      <p:grpSpPr>
        <a:xfrm>
          <a:off x="0" y="0"/>
          <a:ext cx="0" cy="0"/>
          <a:chOff x="0" y="0"/>
          <a:chExt cx="0" cy="0"/>
        </a:xfrm>
      </p:grpSpPr>
      <p:cxnSp>
        <p:nvCxnSpPr>
          <p:cNvPr id="265" name="Shape 265"/>
          <p:cNvCxnSpPr/>
          <p:nvPr/>
        </p:nvCxnSpPr>
        <p:spPr>
          <a:xfrm>
            <a:off x="446484" y="447261"/>
            <a:ext cx="8250900" cy="0"/>
          </a:xfrm>
          <a:prstGeom prst="straightConnector1">
            <a:avLst/>
          </a:prstGeom>
          <a:noFill/>
          <a:ln cap="flat" cmpd="sng" w="9525">
            <a:solidFill>
              <a:srgbClr val="FFFFFF"/>
            </a:solidFill>
            <a:prstDash val="solid"/>
            <a:miter lim="8000"/>
            <a:headEnd len="sm" w="sm" type="none"/>
            <a:tailEnd len="sm" w="sm" type="none"/>
          </a:ln>
        </p:spPr>
      </p:cxnSp>
      <p:cxnSp>
        <p:nvCxnSpPr>
          <p:cNvPr id="266" name="Shape 266"/>
          <p:cNvCxnSpPr/>
          <p:nvPr/>
        </p:nvCxnSpPr>
        <p:spPr>
          <a:xfrm>
            <a:off x="446484" y="858741"/>
            <a:ext cx="8250900" cy="0"/>
          </a:xfrm>
          <a:prstGeom prst="straightConnector1">
            <a:avLst/>
          </a:prstGeom>
          <a:noFill/>
          <a:ln cap="flat" cmpd="sng" w="9525">
            <a:solidFill>
              <a:srgbClr val="FFFFFF"/>
            </a:solidFill>
            <a:prstDash val="solid"/>
            <a:miter lim="8000"/>
            <a:headEnd len="sm" w="sm" type="none"/>
            <a:tailEnd len="sm" w="sm" type="none"/>
          </a:ln>
        </p:spPr>
      </p:cxnSp>
      <p:sp>
        <p:nvSpPr>
          <p:cNvPr id="267" name="Shape 267"/>
          <p:cNvSpPr/>
          <p:nvPr/>
        </p:nvSpPr>
        <p:spPr>
          <a:xfrm>
            <a:off x="446484" y="1037645"/>
            <a:ext cx="8250900" cy="1028700"/>
          </a:xfrm>
          <a:prstGeom prst="rect">
            <a:avLst/>
          </a:prstGeom>
          <a:noFill/>
          <a:ln>
            <a:noFill/>
          </a:ln>
        </p:spPr>
        <p:txBody>
          <a:bodyPr anchorCtr="0" anchor="t" bIns="0" lIns="0" spcFirstLastPara="1" rIns="0" wrap="square" tIns="0">
            <a:noAutofit/>
          </a:bodyPr>
          <a:lstStyle/>
          <a:p>
            <a:pPr indent="0" lvl="0" marL="0" marR="0" rtl="0" algn="l">
              <a:lnSpc>
                <a:spcPct val="88333"/>
              </a:lnSpc>
              <a:spcBef>
                <a:spcPts val="0"/>
              </a:spcBef>
              <a:spcAft>
                <a:spcPts val="0"/>
              </a:spcAft>
              <a:buNone/>
            </a:pPr>
            <a:r>
              <a:rPr b="1" i="0" lang="en" sz="8400" u="none" cap="none" strike="noStrike">
                <a:solidFill>
                  <a:srgbClr val="FFFFFF"/>
                </a:solidFill>
                <a:latin typeface="Arial"/>
                <a:ea typeface="Arial"/>
                <a:cs typeface="Arial"/>
                <a:sym typeface="Arial"/>
              </a:rPr>
              <a:t>DISCUSSION TIME</a:t>
            </a:r>
            <a:endParaRPr sz="1000"/>
          </a:p>
        </p:txBody>
      </p:sp>
      <p:sp>
        <p:nvSpPr>
          <p:cNvPr id="268" name="Shape 268"/>
          <p:cNvSpPr txBox="1"/>
          <p:nvPr>
            <p:ph idx="12" type="sldNum"/>
          </p:nvPr>
        </p:nvSpPr>
        <p:spPr>
          <a:xfrm>
            <a:off x="8458910" y="520611"/>
            <a:ext cx="243300" cy="300600"/>
          </a:xfrm>
          <a:prstGeom prst="rect">
            <a:avLst/>
          </a:prstGeom>
          <a:noFill/>
          <a:ln>
            <a:noFill/>
          </a:ln>
        </p:spPr>
        <p:txBody>
          <a:bodyPr anchorCtr="0" anchor="ctr" bIns="64475" lIns="64475" spcFirstLastPara="1" rIns="64475" wrap="square" tIns="64475">
            <a:noAutofit/>
          </a:bodyPr>
          <a:lstStyle>
            <a:lvl1pPr indent="0" lvl="0" marL="0" marR="0" rtl="0" algn="r">
              <a:lnSpc>
                <a:spcPct val="100000"/>
              </a:lnSpc>
              <a:buNone/>
              <a:defRPr sz="1000"/>
            </a:lvl1pPr>
            <a:lvl2pPr indent="0" lvl="1" marL="0" marR="0" rtl="0" algn="r">
              <a:lnSpc>
                <a:spcPct val="100000"/>
              </a:lnSpc>
              <a:buNone/>
              <a:defRPr sz="1000"/>
            </a:lvl2pPr>
            <a:lvl3pPr indent="0" lvl="2" marL="0" marR="0" rtl="0" algn="r">
              <a:lnSpc>
                <a:spcPct val="100000"/>
              </a:lnSpc>
              <a:buNone/>
              <a:defRPr sz="1000"/>
            </a:lvl3pPr>
            <a:lvl4pPr indent="0" lvl="3" marL="0" marR="0" rtl="0" algn="r">
              <a:lnSpc>
                <a:spcPct val="100000"/>
              </a:lnSpc>
              <a:buNone/>
              <a:defRPr sz="1000"/>
            </a:lvl4pPr>
            <a:lvl5pPr indent="0" lvl="4" marL="0" marR="0" rtl="0" algn="r">
              <a:lnSpc>
                <a:spcPct val="100000"/>
              </a:lnSpc>
              <a:buNone/>
              <a:defRPr sz="1000"/>
            </a:lvl5pPr>
            <a:lvl6pPr indent="0" lvl="5" marL="0" marR="0" rtl="0" algn="r">
              <a:lnSpc>
                <a:spcPct val="100000"/>
              </a:lnSpc>
              <a:buNone/>
              <a:defRPr sz="1000"/>
            </a:lvl6pPr>
            <a:lvl7pPr indent="0" lvl="6" marL="0" marR="0" rtl="0" algn="r">
              <a:lnSpc>
                <a:spcPct val="100000"/>
              </a:lnSpc>
              <a:buNone/>
              <a:defRPr sz="1000"/>
            </a:lvl7pPr>
            <a:lvl8pPr indent="0" lvl="7" marL="0" marR="0" rtl="0" algn="r">
              <a:lnSpc>
                <a:spcPct val="100000"/>
              </a:lnSpc>
              <a:buNone/>
              <a:defRPr sz="1000"/>
            </a:lvl8pPr>
            <a:lvl9pPr indent="0" lvl="8" marL="0" marR="0" rtl="0" algn="r">
              <a:lnSpc>
                <a:spcPct val="100000"/>
              </a:lnSpc>
              <a:buNone/>
              <a:defRPr sz="1000"/>
            </a:lvl9pPr>
          </a:lstStyle>
          <a:p>
            <a:pPr indent="-63500" lvl="0" marL="0">
              <a:spcBef>
                <a:spcPts val="0"/>
              </a:spcBef>
              <a:spcAft>
                <a:spcPts val="0"/>
              </a:spcAft>
              <a:buSzPts val="1000"/>
              <a:buChar char="●"/>
            </a:pPr>
            <a:r>
              <a:t/>
            </a:r>
            <a:endParaRPr/>
          </a:p>
          <a:p>
            <a:pPr indent="101600" lvl="1" marL="0" algn="l">
              <a:spcBef>
                <a:spcPts val="0"/>
              </a:spcBef>
              <a:spcAft>
                <a:spcPts val="0"/>
              </a:spcAft>
              <a:buSzPts val="1000"/>
              <a:buChar char="○"/>
            </a:pPr>
            <a:r>
              <a:t/>
            </a:r>
            <a:endParaRPr/>
          </a:p>
          <a:p>
            <a:pPr indent="254000" lvl="2" marL="0" algn="l">
              <a:spcBef>
                <a:spcPts val="0"/>
              </a:spcBef>
              <a:spcAft>
                <a:spcPts val="0"/>
              </a:spcAft>
              <a:buSzPts val="1000"/>
              <a:buChar char="■"/>
            </a:pPr>
            <a:r>
              <a:t/>
            </a:r>
            <a:endParaRPr/>
          </a:p>
          <a:p>
            <a:pPr indent="419100" lvl="3" marL="0" algn="l">
              <a:spcBef>
                <a:spcPts val="0"/>
              </a:spcBef>
              <a:spcAft>
                <a:spcPts val="0"/>
              </a:spcAft>
              <a:buSzPts val="1000"/>
              <a:buChar char="●"/>
            </a:pPr>
            <a:r>
              <a:t/>
            </a:r>
            <a:endParaRPr/>
          </a:p>
          <a:p>
            <a:pPr indent="584200" lvl="4" marL="0" algn="l">
              <a:spcBef>
                <a:spcPts val="0"/>
              </a:spcBef>
              <a:spcAft>
                <a:spcPts val="0"/>
              </a:spcAft>
              <a:buSzPts val="1000"/>
              <a:buChar char="○"/>
            </a:pPr>
            <a:r>
              <a:t/>
            </a:r>
            <a:endParaRPr/>
          </a:p>
          <a:p>
            <a:pPr indent="749300" lvl="5" marL="0" algn="l">
              <a:spcBef>
                <a:spcPts val="0"/>
              </a:spcBef>
              <a:spcAft>
                <a:spcPts val="0"/>
              </a:spcAft>
              <a:buSzPts val="1000"/>
              <a:buChar char="■"/>
            </a:pPr>
            <a:r>
              <a:t/>
            </a:r>
            <a:endParaRPr/>
          </a:p>
          <a:p>
            <a:pPr indent="901700" lvl="6" marL="0" algn="l">
              <a:spcBef>
                <a:spcPts val="0"/>
              </a:spcBef>
              <a:spcAft>
                <a:spcPts val="0"/>
              </a:spcAft>
              <a:buSzPts val="1000"/>
              <a:buChar char="●"/>
            </a:pPr>
            <a:r>
              <a:t/>
            </a:r>
            <a:endParaRPr/>
          </a:p>
          <a:p>
            <a:pPr indent="1066800" lvl="7" marL="0" algn="l">
              <a:spcBef>
                <a:spcPts val="0"/>
              </a:spcBef>
              <a:spcAft>
                <a:spcPts val="0"/>
              </a:spcAft>
              <a:buSzPts val="1000"/>
              <a:buChar char="○"/>
            </a:pPr>
            <a:r>
              <a:t/>
            </a:r>
            <a:endParaRPr/>
          </a:p>
          <a:p>
            <a:pPr indent="1231900" lvl="8" marL="0" algn="l">
              <a:spcBef>
                <a:spcPts val="0"/>
              </a:spcBef>
              <a:spcAft>
                <a:spcPts val="0"/>
              </a:spcAft>
              <a:buSzPts val="1000"/>
              <a:buChar char="■"/>
            </a:pPr>
            <a:r>
              <a:t/>
            </a:r>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Full Image" showMasterSp="0">
  <p:cSld name="Full Image">
    <p:spTree>
      <p:nvGrpSpPr>
        <p:cNvPr id="269" name="Shape 269"/>
        <p:cNvGrpSpPr/>
        <p:nvPr/>
      </p:nvGrpSpPr>
      <p:grpSpPr>
        <a:xfrm>
          <a:off x="0" y="0"/>
          <a:ext cx="0" cy="0"/>
          <a:chOff x="0" y="0"/>
          <a:chExt cx="0" cy="0"/>
        </a:xfrm>
      </p:grpSpPr>
      <p:cxnSp>
        <p:nvCxnSpPr>
          <p:cNvPr id="270" name="Shape 270"/>
          <p:cNvCxnSpPr/>
          <p:nvPr/>
        </p:nvCxnSpPr>
        <p:spPr>
          <a:xfrm>
            <a:off x="446484" y="447261"/>
            <a:ext cx="8250900" cy="0"/>
          </a:xfrm>
          <a:prstGeom prst="straightConnector1">
            <a:avLst/>
          </a:prstGeom>
          <a:noFill/>
          <a:ln>
            <a:noFill/>
          </a:ln>
        </p:spPr>
      </p:cxnSp>
      <p:cxnSp>
        <p:nvCxnSpPr>
          <p:cNvPr id="271" name="Shape 271"/>
          <p:cNvCxnSpPr/>
          <p:nvPr/>
        </p:nvCxnSpPr>
        <p:spPr>
          <a:xfrm>
            <a:off x="446484" y="858741"/>
            <a:ext cx="8250900" cy="0"/>
          </a:xfrm>
          <a:prstGeom prst="straightConnector1">
            <a:avLst/>
          </a:prstGeom>
          <a:noFill/>
          <a:ln>
            <a:noFill/>
          </a:ln>
        </p:spPr>
      </p:cxn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ulleted Text" showMasterSp="0">
  <p:cSld name="Bulleted Text">
    <p:spTree>
      <p:nvGrpSpPr>
        <p:cNvPr id="272" name="Shape 272"/>
        <p:cNvGrpSpPr/>
        <p:nvPr/>
      </p:nvGrpSpPr>
      <p:grpSpPr>
        <a:xfrm>
          <a:off x="0" y="0"/>
          <a:ext cx="0" cy="0"/>
          <a:chOff x="0" y="0"/>
          <a:chExt cx="0" cy="0"/>
        </a:xfrm>
      </p:grpSpPr>
      <p:cxnSp>
        <p:nvCxnSpPr>
          <p:cNvPr id="273" name="Shape 273"/>
          <p:cNvCxnSpPr/>
          <p:nvPr/>
        </p:nvCxnSpPr>
        <p:spPr>
          <a:xfrm>
            <a:off x="446484" y="447261"/>
            <a:ext cx="8250900" cy="0"/>
          </a:xfrm>
          <a:prstGeom prst="straightConnector1">
            <a:avLst/>
          </a:prstGeom>
          <a:noFill/>
          <a:ln>
            <a:noFill/>
          </a:ln>
        </p:spPr>
      </p:cxnSp>
      <p:cxnSp>
        <p:nvCxnSpPr>
          <p:cNvPr id="274" name="Shape 274"/>
          <p:cNvCxnSpPr/>
          <p:nvPr/>
        </p:nvCxnSpPr>
        <p:spPr>
          <a:xfrm>
            <a:off x="446484" y="858741"/>
            <a:ext cx="8250900" cy="0"/>
          </a:xfrm>
          <a:prstGeom prst="straightConnector1">
            <a:avLst/>
          </a:prstGeom>
          <a:noFill/>
          <a:ln>
            <a:noFill/>
          </a:ln>
        </p:spPr>
      </p:cxn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ulleted Text w/ Source" showMasterSp="0">
  <p:cSld name="Bulleted Text w/ Source">
    <p:spTree>
      <p:nvGrpSpPr>
        <p:cNvPr id="275" name="Shape 275"/>
        <p:cNvGrpSpPr/>
        <p:nvPr/>
      </p:nvGrpSpPr>
      <p:grpSpPr>
        <a:xfrm>
          <a:off x="0" y="0"/>
          <a:ext cx="0" cy="0"/>
          <a:chOff x="0" y="0"/>
          <a:chExt cx="0" cy="0"/>
        </a:xfrm>
      </p:grpSpPr>
      <p:cxnSp>
        <p:nvCxnSpPr>
          <p:cNvPr id="276" name="Shape 276"/>
          <p:cNvCxnSpPr/>
          <p:nvPr/>
        </p:nvCxnSpPr>
        <p:spPr>
          <a:xfrm>
            <a:off x="446484" y="447261"/>
            <a:ext cx="8250900" cy="0"/>
          </a:xfrm>
          <a:prstGeom prst="straightConnector1">
            <a:avLst/>
          </a:prstGeom>
          <a:noFill/>
          <a:ln>
            <a:noFill/>
          </a:ln>
        </p:spPr>
      </p:cxnSp>
      <p:cxnSp>
        <p:nvCxnSpPr>
          <p:cNvPr id="277" name="Shape 277"/>
          <p:cNvCxnSpPr/>
          <p:nvPr/>
        </p:nvCxnSpPr>
        <p:spPr>
          <a:xfrm>
            <a:off x="446484" y="858741"/>
            <a:ext cx="8250900" cy="0"/>
          </a:xfrm>
          <a:prstGeom prst="straightConnector1">
            <a:avLst/>
          </a:prstGeom>
          <a:noFill/>
          <a:ln>
            <a:noFill/>
          </a:ln>
        </p:spPr>
      </p:cxn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Non-Bulleted Text" showMasterSp="0">
  <p:cSld name="Non-Bulleted Text">
    <p:spTree>
      <p:nvGrpSpPr>
        <p:cNvPr id="278" name="Shape 278"/>
        <p:cNvGrpSpPr/>
        <p:nvPr/>
      </p:nvGrpSpPr>
      <p:grpSpPr>
        <a:xfrm>
          <a:off x="0" y="0"/>
          <a:ext cx="0" cy="0"/>
          <a:chOff x="0" y="0"/>
          <a:chExt cx="0" cy="0"/>
        </a:xfrm>
      </p:grpSpPr>
      <p:cxnSp>
        <p:nvCxnSpPr>
          <p:cNvPr id="279" name="Shape 279"/>
          <p:cNvCxnSpPr/>
          <p:nvPr/>
        </p:nvCxnSpPr>
        <p:spPr>
          <a:xfrm>
            <a:off x="446484" y="447261"/>
            <a:ext cx="8250900" cy="0"/>
          </a:xfrm>
          <a:prstGeom prst="straightConnector1">
            <a:avLst/>
          </a:prstGeom>
          <a:noFill/>
          <a:ln>
            <a:noFill/>
          </a:ln>
        </p:spPr>
      </p:cxnSp>
      <p:cxnSp>
        <p:nvCxnSpPr>
          <p:cNvPr id="280" name="Shape 280"/>
          <p:cNvCxnSpPr/>
          <p:nvPr/>
        </p:nvCxnSpPr>
        <p:spPr>
          <a:xfrm>
            <a:off x="446484" y="858741"/>
            <a:ext cx="8250900" cy="0"/>
          </a:xfrm>
          <a:prstGeom prst="straightConnector1">
            <a:avLst/>
          </a:prstGeom>
          <a:noFill/>
          <a:ln>
            <a:noFill/>
          </a:ln>
        </p:spPr>
      </p:cxn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ider" showMasterSp="0">
  <p:cSld name="Divider">
    <p:spTree>
      <p:nvGrpSpPr>
        <p:cNvPr id="281" name="Shape 281"/>
        <p:cNvGrpSpPr/>
        <p:nvPr/>
      </p:nvGrpSpPr>
      <p:grpSpPr>
        <a:xfrm>
          <a:off x="0" y="0"/>
          <a:ext cx="0" cy="0"/>
          <a:chOff x="0" y="0"/>
          <a:chExt cx="0" cy="0"/>
        </a:xfrm>
      </p:grpSpPr>
      <p:cxnSp>
        <p:nvCxnSpPr>
          <p:cNvPr id="282" name="Shape 282"/>
          <p:cNvCxnSpPr/>
          <p:nvPr/>
        </p:nvCxnSpPr>
        <p:spPr>
          <a:xfrm>
            <a:off x="446484" y="447261"/>
            <a:ext cx="8250900" cy="0"/>
          </a:xfrm>
          <a:prstGeom prst="straightConnector1">
            <a:avLst/>
          </a:prstGeom>
          <a:noFill/>
          <a:ln>
            <a:noFill/>
          </a:ln>
        </p:spPr>
      </p:cxnSp>
      <p:cxnSp>
        <p:nvCxnSpPr>
          <p:cNvPr id="283" name="Shape 283"/>
          <p:cNvCxnSpPr/>
          <p:nvPr/>
        </p:nvCxnSpPr>
        <p:spPr>
          <a:xfrm>
            <a:off x="446484" y="858741"/>
            <a:ext cx="8250900" cy="0"/>
          </a:xfrm>
          <a:prstGeom prst="straightConnector1">
            <a:avLst/>
          </a:prstGeom>
          <a:noFill/>
          <a:ln>
            <a:noFill/>
          </a:ln>
        </p:spPr>
      </p:cxn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der Rev" showMasterSp="0">
  <p:cSld name="Divder Rev">
    <p:bg>
      <p:bgPr>
        <a:solidFill>
          <a:srgbClr val="000000"/>
        </a:solidFill>
      </p:bgPr>
    </p:bg>
    <p:spTree>
      <p:nvGrpSpPr>
        <p:cNvPr id="284" name="Shape 284"/>
        <p:cNvGrpSpPr/>
        <p:nvPr/>
      </p:nvGrpSpPr>
      <p:grpSpPr>
        <a:xfrm>
          <a:off x="0" y="0"/>
          <a:ext cx="0" cy="0"/>
          <a:chOff x="0" y="0"/>
          <a:chExt cx="0" cy="0"/>
        </a:xfrm>
      </p:grpSpPr>
      <p:cxnSp>
        <p:nvCxnSpPr>
          <p:cNvPr id="285" name="Shape 285"/>
          <p:cNvCxnSpPr/>
          <p:nvPr/>
        </p:nvCxnSpPr>
        <p:spPr>
          <a:xfrm>
            <a:off x="446484" y="447261"/>
            <a:ext cx="8250900" cy="0"/>
          </a:xfrm>
          <a:prstGeom prst="straightConnector1">
            <a:avLst/>
          </a:prstGeom>
          <a:noFill/>
          <a:ln cap="flat" cmpd="sng" w="12700">
            <a:solidFill>
              <a:srgbClr val="FFFFFF"/>
            </a:solidFill>
            <a:prstDash val="solid"/>
            <a:miter lim="8000"/>
            <a:headEnd len="sm" w="sm" type="none"/>
            <a:tailEnd len="sm" w="sm" type="none"/>
          </a:ln>
        </p:spPr>
      </p:cxnSp>
      <p:cxnSp>
        <p:nvCxnSpPr>
          <p:cNvPr id="286" name="Shape 286"/>
          <p:cNvCxnSpPr/>
          <p:nvPr/>
        </p:nvCxnSpPr>
        <p:spPr>
          <a:xfrm>
            <a:off x="446484" y="858741"/>
            <a:ext cx="8250900" cy="0"/>
          </a:xfrm>
          <a:prstGeom prst="straightConnector1">
            <a:avLst/>
          </a:prstGeom>
          <a:noFill/>
          <a:ln cap="flat" cmpd="sng" w="12700">
            <a:solidFill>
              <a:srgbClr val="FFFFFF"/>
            </a:solidFill>
            <a:prstDash val="solid"/>
            <a:miter lim="8000"/>
            <a:headEnd len="sm" w="sm" type="none"/>
            <a:tailEnd len="sm" w="sm" type="none"/>
          </a:ln>
        </p:spPr>
      </p:cxn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act Info" showMasterSp="0">
  <p:cSld name="Contact Info">
    <p:bg>
      <p:bgPr>
        <a:solidFill>
          <a:srgbClr val="000000"/>
        </a:solidFill>
      </p:bgPr>
    </p:bg>
    <p:spTree>
      <p:nvGrpSpPr>
        <p:cNvPr id="287" name="Shape 287"/>
        <p:cNvGrpSpPr/>
        <p:nvPr/>
      </p:nvGrpSpPr>
      <p:grpSpPr>
        <a:xfrm>
          <a:off x="0" y="0"/>
          <a:ext cx="0" cy="0"/>
          <a:chOff x="0" y="0"/>
          <a:chExt cx="0" cy="0"/>
        </a:xfrm>
      </p:grpSpPr>
      <p:cxnSp>
        <p:nvCxnSpPr>
          <p:cNvPr id="288" name="Shape 288"/>
          <p:cNvCxnSpPr/>
          <p:nvPr/>
        </p:nvCxnSpPr>
        <p:spPr>
          <a:xfrm>
            <a:off x="446484" y="447261"/>
            <a:ext cx="8250900" cy="0"/>
          </a:xfrm>
          <a:prstGeom prst="straightConnector1">
            <a:avLst/>
          </a:prstGeom>
          <a:noFill/>
          <a:ln cap="flat" cmpd="sng" w="12700">
            <a:solidFill>
              <a:srgbClr val="FFFFFF"/>
            </a:solidFill>
            <a:prstDash val="solid"/>
            <a:miter lim="8000"/>
            <a:headEnd len="sm" w="sm" type="none"/>
            <a:tailEnd len="sm" w="sm" type="none"/>
          </a:ln>
        </p:spPr>
      </p:cxnSp>
      <p:cxnSp>
        <p:nvCxnSpPr>
          <p:cNvPr id="289" name="Shape 289"/>
          <p:cNvCxnSpPr/>
          <p:nvPr/>
        </p:nvCxnSpPr>
        <p:spPr>
          <a:xfrm>
            <a:off x="446484" y="858741"/>
            <a:ext cx="8250900" cy="0"/>
          </a:xfrm>
          <a:prstGeom prst="straightConnector1">
            <a:avLst/>
          </a:prstGeom>
          <a:noFill/>
          <a:ln cap="flat" cmpd="sng" w="12700">
            <a:solidFill>
              <a:srgbClr val="FFFFFF"/>
            </a:solidFill>
            <a:prstDash val="solid"/>
            <a:miter lim="8000"/>
            <a:headEnd len="sm" w="sm" type="none"/>
            <a:tailEnd len="sm" w="sm" type="none"/>
          </a:ln>
        </p:spPr>
      </p:cxnSp>
      <p:sp>
        <p:nvSpPr>
          <p:cNvPr id="290" name="Shape 290"/>
          <p:cNvSpPr/>
          <p:nvPr/>
        </p:nvSpPr>
        <p:spPr>
          <a:xfrm>
            <a:off x="446484" y="1601194"/>
            <a:ext cx="8250900" cy="2683500"/>
          </a:xfrm>
          <a:prstGeom prst="rect">
            <a:avLst/>
          </a:prstGeom>
          <a:noFill/>
          <a:ln>
            <a:noFill/>
          </a:ln>
        </p:spPr>
        <p:txBody>
          <a:bodyPr anchorCtr="0" anchor="t" bIns="0" lIns="0" spcFirstLastPara="1" rIns="0" wrap="square" tIns="0">
            <a:noAutofit/>
          </a:bodyPr>
          <a:lstStyle/>
          <a:p>
            <a:pPr indent="-120650" lvl="1" marL="127000" marR="0" rtl="0" algn="l">
              <a:lnSpc>
                <a:spcPct val="110000"/>
              </a:lnSpc>
              <a:spcBef>
                <a:spcPts val="0"/>
              </a:spcBef>
              <a:spcAft>
                <a:spcPts val="0"/>
              </a:spcAft>
              <a:buClr>
                <a:srgbClr val="000000"/>
              </a:buClr>
              <a:buSzPts val="1500"/>
              <a:buFont typeface="Merriweather Sans"/>
              <a:buChar char="‣"/>
            </a:pPr>
            <a:r>
              <a:rPr b="0" i="0" lang="en" sz="1800" u="none" cap="none" strike="noStrike">
                <a:solidFill>
                  <a:srgbClr val="000000"/>
                </a:solidFill>
                <a:latin typeface="Arial"/>
                <a:ea typeface="Arial"/>
                <a:cs typeface="Arial"/>
                <a:sym typeface="Arial"/>
              </a:rPr>
              <a:t>Body Level One</a:t>
            </a:r>
            <a:endParaRPr b="0" i="0" sz="1800" u="none" cap="none" strike="noStrike">
              <a:solidFill>
                <a:srgbClr val="FFFFFF"/>
              </a:solidFill>
              <a:latin typeface="Arial"/>
              <a:ea typeface="Arial"/>
              <a:cs typeface="Arial"/>
              <a:sym typeface="Arial"/>
            </a:endParaRPr>
          </a:p>
          <a:p>
            <a:pPr indent="-120650" lvl="1" marL="127000" marR="0" rtl="0" algn="l">
              <a:lnSpc>
                <a:spcPct val="110000"/>
              </a:lnSpc>
              <a:spcBef>
                <a:spcPts val="300"/>
              </a:spcBef>
              <a:spcAft>
                <a:spcPts val="0"/>
              </a:spcAft>
              <a:buClr>
                <a:srgbClr val="000000"/>
              </a:buClr>
              <a:buSzPts val="1500"/>
              <a:buFont typeface="Merriweather Sans"/>
              <a:buChar char="‣"/>
            </a:pPr>
            <a:r>
              <a:rPr b="0" i="0" lang="en" sz="1800" u="none" cap="none" strike="noStrike">
                <a:solidFill>
                  <a:srgbClr val="000000"/>
                </a:solidFill>
                <a:latin typeface="Arial"/>
                <a:ea typeface="Arial"/>
                <a:cs typeface="Arial"/>
                <a:sym typeface="Arial"/>
              </a:rPr>
              <a:t>Body Level Two</a:t>
            </a:r>
            <a:endParaRPr b="0" i="0" sz="1800" u="none" cap="none" strike="noStrike">
              <a:solidFill>
                <a:srgbClr val="FFFFFF"/>
              </a:solidFill>
              <a:latin typeface="Arial"/>
              <a:ea typeface="Arial"/>
              <a:cs typeface="Arial"/>
              <a:sym typeface="Arial"/>
            </a:endParaRPr>
          </a:p>
          <a:p>
            <a:pPr indent="-120650" lvl="1" marL="127000" marR="0" rtl="0" algn="l">
              <a:lnSpc>
                <a:spcPct val="110000"/>
              </a:lnSpc>
              <a:spcBef>
                <a:spcPts val="300"/>
              </a:spcBef>
              <a:spcAft>
                <a:spcPts val="0"/>
              </a:spcAft>
              <a:buClr>
                <a:srgbClr val="000000"/>
              </a:buClr>
              <a:buSzPts val="1500"/>
              <a:buFont typeface="Merriweather Sans"/>
              <a:buChar char="‣"/>
            </a:pPr>
            <a:r>
              <a:rPr b="0" i="0" lang="en" sz="1800" u="none" cap="none" strike="noStrike">
                <a:solidFill>
                  <a:srgbClr val="000000"/>
                </a:solidFill>
                <a:latin typeface="Arial"/>
                <a:ea typeface="Arial"/>
                <a:cs typeface="Arial"/>
                <a:sym typeface="Arial"/>
              </a:rPr>
              <a:t>Body Level Three</a:t>
            </a:r>
            <a:endParaRPr b="0" i="0" sz="1800" u="none" cap="none" strike="noStrike">
              <a:solidFill>
                <a:srgbClr val="FFFFFF"/>
              </a:solidFill>
              <a:latin typeface="Arial"/>
              <a:ea typeface="Arial"/>
              <a:cs typeface="Arial"/>
              <a:sym typeface="Arial"/>
            </a:endParaRPr>
          </a:p>
          <a:p>
            <a:pPr indent="-120650" lvl="1" marL="127000" marR="0" rtl="0" algn="l">
              <a:lnSpc>
                <a:spcPct val="110000"/>
              </a:lnSpc>
              <a:spcBef>
                <a:spcPts val="300"/>
              </a:spcBef>
              <a:spcAft>
                <a:spcPts val="0"/>
              </a:spcAft>
              <a:buClr>
                <a:srgbClr val="000000"/>
              </a:buClr>
              <a:buSzPts val="1500"/>
              <a:buFont typeface="Merriweather Sans"/>
              <a:buChar char="‣"/>
            </a:pPr>
            <a:r>
              <a:rPr b="0" i="0" lang="en" sz="1800" u="none" cap="none" strike="noStrike">
                <a:solidFill>
                  <a:srgbClr val="000000"/>
                </a:solidFill>
                <a:latin typeface="Arial"/>
                <a:ea typeface="Arial"/>
                <a:cs typeface="Arial"/>
                <a:sym typeface="Arial"/>
              </a:rPr>
              <a:t>Body Level Four</a:t>
            </a:r>
            <a:endParaRPr b="0" i="0" sz="1800" u="none" cap="none" strike="noStrike">
              <a:solidFill>
                <a:srgbClr val="FFFFFF"/>
              </a:solidFill>
              <a:latin typeface="Arial"/>
              <a:ea typeface="Arial"/>
              <a:cs typeface="Arial"/>
              <a:sym typeface="Arial"/>
            </a:endParaRPr>
          </a:p>
          <a:p>
            <a:pPr indent="-120650" lvl="1" marL="127000" marR="0" rtl="0" algn="l">
              <a:lnSpc>
                <a:spcPct val="110000"/>
              </a:lnSpc>
              <a:spcBef>
                <a:spcPts val="300"/>
              </a:spcBef>
              <a:spcAft>
                <a:spcPts val="0"/>
              </a:spcAft>
              <a:buClr>
                <a:srgbClr val="000000"/>
              </a:buClr>
              <a:buSzPts val="1500"/>
              <a:buFont typeface="Merriweather Sans"/>
              <a:buChar char="‣"/>
            </a:pPr>
            <a:r>
              <a:rPr b="0" i="0" lang="en" sz="1800" u="none" cap="none" strike="noStrike">
                <a:solidFill>
                  <a:srgbClr val="000000"/>
                </a:solidFill>
                <a:latin typeface="Arial"/>
                <a:ea typeface="Arial"/>
                <a:cs typeface="Arial"/>
                <a:sym typeface="Arial"/>
              </a:rPr>
              <a:t>Body Level Five</a:t>
            </a:r>
            <a:endParaRPr sz="1000"/>
          </a:p>
        </p:txBody>
      </p:sp>
      <p:sp>
        <p:nvSpPr>
          <p:cNvPr id="291" name="Shape 291"/>
          <p:cNvSpPr/>
          <p:nvPr/>
        </p:nvSpPr>
        <p:spPr>
          <a:xfrm>
            <a:off x="446484" y="1601194"/>
            <a:ext cx="8250900" cy="2683500"/>
          </a:xfrm>
          <a:prstGeom prst="rect">
            <a:avLst/>
          </a:prstGeom>
          <a:noFill/>
          <a:ln>
            <a:noFill/>
          </a:ln>
        </p:spPr>
        <p:txBody>
          <a:bodyPr anchorCtr="0" anchor="t" bIns="0" lIns="0" spcFirstLastPara="1" rIns="0" wrap="square" tIns="0">
            <a:noAutofit/>
          </a:bodyPr>
          <a:lstStyle/>
          <a:p>
            <a:pPr indent="-120650" lvl="1" marL="127000" marR="0" rtl="0" algn="l">
              <a:lnSpc>
                <a:spcPct val="110000"/>
              </a:lnSpc>
              <a:spcBef>
                <a:spcPts val="0"/>
              </a:spcBef>
              <a:spcAft>
                <a:spcPts val="0"/>
              </a:spcAft>
              <a:buClr>
                <a:srgbClr val="000000"/>
              </a:buClr>
              <a:buSzPts val="1500"/>
              <a:buFont typeface="Merriweather Sans"/>
              <a:buChar char="‣"/>
            </a:pPr>
            <a:r>
              <a:rPr b="0" i="0" lang="en" sz="1800" u="none" cap="none" strike="noStrike">
                <a:solidFill>
                  <a:srgbClr val="000000"/>
                </a:solidFill>
                <a:latin typeface="Arial"/>
                <a:ea typeface="Arial"/>
                <a:cs typeface="Arial"/>
                <a:sym typeface="Arial"/>
              </a:rPr>
              <a:t>Body Level One</a:t>
            </a:r>
            <a:endParaRPr b="0" i="0" sz="1800" u="none" cap="none" strike="noStrike">
              <a:solidFill>
                <a:srgbClr val="FFFFFF"/>
              </a:solidFill>
              <a:latin typeface="Arial"/>
              <a:ea typeface="Arial"/>
              <a:cs typeface="Arial"/>
              <a:sym typeface="Arial"/>
            </a:endParaRPr>
          </a:p>
          <a:p>
            <a:pPr indent="-120650" lvl="1" marL="127000" marR="0" rtl="0" algn="l">
              <a:lnSpc>
                <a:spcPct val="110000"/>
              </a:lnSpc>
              <a:spcBef>
                <a:spcPts val="300"/>
              </a:spcBef>
              <a:spcAft>
                <a:spcPts val="0"/>
              </a:spcAft>
              <a:buClr>
                <a:srgbClr val="000000"/>
              </a:buClr>
              <a:buSzPts val="1500"/>
              <a:buFont typeface="Merriweather Sans"/>
              <a:buChar char="‣"/>
            </a:pPr>
            <a:r>
              <a:rPr b="0" i="0" lang="en" sz="1800" u="none" cap="none" strike="noStrike">
                <a:solidFill>
                  <a:srgbClr val="000000"/>
                </a:solidFill>
                <a:latin typeface="Arial"/>
                <a:ea typeface="Arial"/>
                <a:cs typeface="Arial"/>
                <a:sym typeface="Arial"/>
              </a:rPr>
              <a:t>Body Level Two</a:t>
            </a:r>
            <a:endParaRPr b="0" i="0" sz="1800" u="none" cap="none" strike="noStrike">
              <a:solidFill>
                <a:srgbClr val="FFFFFF"/>
              </a:solidFill>
              <a:latin typeface="Arial"/>
              <a:ea typeface="Arial"/>
              <a:cs typeface="Arial"/>
              <a:sym typeface="Arial"/>
            </a:endParaRPr>
          </a:p>
          <a:p>
            <a:pPr indent="-120650" lvl="1" marL="127000" marR="0" rtl="0" algn="l">
              <a:lnSpc>
                <a:spcPct val="110000"/>
              </a:lnSpc>
              <a:spcBef>
                <a:spcPts val="300"/>
              </a:spcBef>
              <a:spcAft>
                <a:spcPts val="0"/>
              </a:spcAft>
              <a:buClr>
                <a:srgbClr val="000000"/>
              </a:buClr>
              <a:buSzPts val="1500"/>
              <a:buFont typeface="Merriweather Sans"/>
              <a:buChar char="‣"/>
            </a:pPr>
            <a:r>
              <a:rPr b="0" i="0" lang="en" sz="1800" u="none" cap="none" strike="noStrike">
                <a:solidFill>
                  <a:srgbClr val="000000"/>
                </a:solidFill>
                <a:latin typeface="Arial"/>
                <a:ea typeface="Arial"/>
                <a:cs typeface="Arial"/>
                <a:sym typeface="Arial"/>
              </a:rPr>
              <a:t>Body Level Three</a:t>
            </a:r>
            <a:endParaRPr b="0" i="0" sz="1800" u="none" cap="none" strike="noStrike">
              <a:solidFill>
                <a:srgbClr val="FFFFFF"/>
              </a:solidFill>
              <a:latin typeface="Arial"/>
              <a:ea typeface="Arial"/>
              <a:cs typeface="Arial"/>
              <a:sym typeface="Arial"/>
            </a:endParaRPr>
          </a:p>
          <a:p>
            <a:pPr indent="-120650" lvl="1" marL="127000" marR="0" rtl="0" algn="l">
              <a:lnSpc>
                <a:spcPct val="110000"/>
              </a:lnSpc>
              <a:spcBef>
                <a:spcPts val="300"/>
              </a:spcBef>
              <a:spcAft>
                <a:spcPts val="0"/>
              </a:spcAft>
              <a:buClr>
                <a:srgbClr val="000000"/>
              </a:buClr>
              <a:buSzPts val="1500"/>
              <a:buFont typeface="Merriweather Sans"/>
              <a:buChar char="‣"/>
            </a:pPr>
            <a:r>
              <a:rPr b="0" i="0" lang="en" sz="1800" u="none" cap="none" strike="noStrike">
                <a:solidFill>
                  <a:srgbClr val="000000"/>
                </a:solidFill>
                <a:latin typeface="Arial"/>
                <a:ea typeface="Arial"/>
                <a:cs typeface="Arial"/>
                <a:sym typeface="Arial"/>
              </a:rPr>
              <a:t>Body Level Four</a:t>
            </a:r>
            <a:endParaRPr b="0" i="0" sz="1800" u="none" cap="none" strike="noStrike">
              <a:solidFill>
                <a:srgbClr val="FFFFFF"/>
              </a:solidFill>
              <a:latin typeface="Arial"/>
              <a:ea typeface="Arial"/>
              <a:cs typeface="Arial"/>
              <a:sym typeface="Arial"/>
            </a:endParaRPr>
          </a:p>
          <a:p>
            <a:pPr indent="-120650" lvl="1" marL="127000" marR="0" rtl="0" algn="l">
              <a:lnSpc>
                <a:spcPct val="110000"/>
              </a:lnSpc>
              <a:spcBef>
                <a:spcPts val="300"/>
              </a:spcBef>
              <a:spcAft>
                <a:spcPts val="0"/>
              </a:spcAft>
              <a:buClr>
                <a:srgbClr val="000000"/>
              </a:buClr>
              <a:buSzPts val="1500"/>
              <a:buFont typeface="Merriweather Sans"/>
              <a:buChar char="‣"/>
            </a:pPr>
            <a:r>
              <a:rPr b="0" i="0" lang="en" sz="1800" u="none" cap="none" strike="noStrike">
                <a:solidFill>
                  <a:srgbClr val="000000"/>
                </a:solidFill>
                <a:latin typeface="Arial"/>
                <a:ea typeface="Arial"/>
                <a:cs typeface="Arial"/>
                <a:sym typeface="Arial"/>
              </a:rPr>
              <a:t>Body Level Five</a:t>
            </a:r>
            <a:endParaRPr sz="1000"/>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296" name="Shape 296"/>
        <p:cNvGrpSpPr/>
        <p:nvPr/>
      </p:nvGrpSpPr>
      <p:grpSpPr>
        <a:xfrm>
          <a:off x="0" y="0"/>
          <a:ext cx="0" cy="0"/>
          <a:chOff x="0" y="0"/>
          <a:chExt cx="0" cy="0"/>
        </a:xfrm>
      </p:grpSpPr>
      <p:sp>
        <p:nvSpPr>
          <p:cNvPr id="297" name="Shape 297"/>
          <p:cNvSpPr txBox="1"/>
          <p:nvPr>
            <p:ph idx="12" type="sldNum"/>
          </p:nvPr>
        </p:nvSpPr>
        <p:spPr>
          <a:xfrm>
            <a:off x="8447891" y="518698"/>
            <a:ext cx="248100" cy="304200"/>
          </a:xfrm>
          <a:prstGeom prst="rect">
            <a:avLst/>
          </a:prstGeom>
          <a:noFill/>
          <a:ln>
            <a:noFill/>
          </a:ln>
        </p:spPr>
        <p:txBody>
          <a:bodyPr anchorCtr="0" anchor="ctr" bIns="32225" lIns="64475" spcFirstLastPara="1" rIns="0" wrap="square" tIns="32225">
            <a:noAutofit/>
          </a:bodyPr>
          <a:lstStyle>
            <a:lvl1pPr indent="0" lvl="0" marL="0" marR="0" rtl="0" algn="r">
              <a:lnSpc>
                <a:spcPct val="100173"/>
              </a:lnSpc>
              <a:spcBef>
                <a:spcPts val="0"/>
              </a:spcBef>
              <a:spcAft>
                <a:spcPts val="0"/>
              </a:spcAft>
              <a:buClr>
                <a:schemeClr val="dk1"/>
              </a:buClr>
              <a:buFont typeface="Arial"/>
              <a:buNone/>
              <a:defRPr b="1" i="0" sz="2200" u="none" cap="none" strike="noStrike">
                <a:solidFill>
                  <a:schemeClr val="dk1"/>
                </a:solidFill>
                <a:latin typeface="Arial"/>
                <a:ea typeface="Arial"/>
                <a:cs typeface="Arial"/>
                <a:sym typeface="Arial"/>
              </a:defRPr>
            </a:lvl1pPr>
            <a:lvl2pPr indent="0" lvl="1" marL="0" marR="0" rtl="0" algn="r">
              <a:lnSpc>
                <a:spcPct val="100173"/>
              </a:lnSpc>
              <a:spcBef>
                <a:spcPts val="0"/>
              </a:spcBef>
              <a:spcAft>
                <a:spcPts val="0"/>
              </a:spcAft>
              <a:buClr>
                <a:schemeClr val="dk1"/>
              </a:buClr>
              <a:buFont typeface="Arial"/>
              <a:buNone/>
              <a:defRPr b="1" i="0" sz="2200" u="none" cap="none" strike="noStrike">
                <a:solidFill>
                  <a:schemeClr val="dk1"/>
                </a:solidFill>
                <a:latin typeface="Arial"/>
                <a:ea typeface="Arial"/>
                <a:cs typeface="Arial"/>
                <a:sym typeface="Arial"/>
              </a:defRPr>
            </a:lvl2pPr>
            <a:lvl3pPr indent="0" lvl="2" marL="0" marR="0" rtl="0" algn="r">
              <a:lnSpc>
                <a:spcPct val="100173"/>
              </a:lnSpc>
              <a:spcBef>
                <a:spcPts val="0"/>
              </a:spcBef>
              <a:spcAft>
                <a:spcPts val="0"/>
              </a:spcAft>
              <a:buClr>
                <a:schemeClr val="dk1"/>
              </a:buClr>
              <a:buFont typeface="Arial"/>
              <a:buNone/>
              <a:defRPr b="1" i="0" sz="2200" u="none" cap="none" strike="noStrike">
                <a:solidFill>
                  <a:schemeClr val="dk1"/>
                </a:solidFill>
                <a:latin typeface="Arial"/>
                <a:ea typeface="Arial"/>
                <a:cs typeface="Arial"/>
                <a:sym typeface="Arial"/>
              </a:defRPr>
            </a:lvl3pPr>
            <a:lvl4pPr indent="0" lvl="3" marL="0" marR="0" rtl="0" algn="r">
              <a:lnSpc>
                <a:spcPct val="100173"/>
              </a:lnSpc>
              <a:spcBef>
                <a:spcPts val="0"/>
              </a:spcBef>
              <a:spcAft>
                <a:spcPts val="0"/>
              </a:spcAft>
              <a:buClr>
                <a:schemeClr val="dk1"/>
              </a:buClr>
              <a:buFont typeface="Arial"/>
              <a:buNone/>
              <a:defRPr b="1" i="0" sz="2200" u="none" cap="none" strike="noStrike">
                <a:solidFill>
                  <a:schemeClr val="dk1"/>
                </a:solidFill>
                <a:latin typeface="Arial"/>
                <a:ea typeface="Arial"/>
                <a:cs typeface="Arial"/>
                <a:sym typeface="Arial"/>
              </a:defRPr>
            </a:lvl4pPr>
            <a:lvl5pPr indent="0" lvl="4" marL="0" marR="0" rtl="0" algn="r">
              <a:lnSpc>
                <a:spcPct val="100173"/>
              </a:lnSpc>
              <a:spcBef>
                <a:spcPts val="0"/>
              </a:spcBef>
              <a:spcAft>
                <a:spcPts val="0"/>
              </a:spcAft>
              <a:buClr>
                <a:schemeClr val="dk1"/>
              </a:buClr>
              <a:buFont typeface="Arial"/>
              <a:buNone/>
              <a:defRPr b="1" i="0" sz="2200" u="none" cap="none" strike="noStrike">
                <a:solidFill>
                  <a:schemeClr val="dk1"/>
                </a:solidFill>
                <a:latin typeface="Arial"/>
                <a:ea typeface="Arial"/>
                <a:cs typeface="Arial"/>
                <a:sym typeface="Arial"/>
              </a:defRPr>
            </a:lvl5pPr>
            <a:lvl6pPr indent="0" lvl="5" marL="0" marR="0" rtl="0" algn="r">
              <a:lnSpc>
                <a:spcPct val="100173"/>
              </a:lnSpc>
              <a:spcBef>
                <a:spcPts val="0"/>
              </a:spcBef>
              <a:spcAft>
                <a:spcPts val="0"/>
              </a:spcAft>
              <a:buClr>
                <a:schemeClr val="dk1"/>
              </a:buClr>
              <a:buFont typeface="Arial"/>
              <a:buNone/>
              <a:defRPr b="1" i="0" sz="2200" u="none" cap="none" strike="noStrike">
                <a:solidFill>
                  <a:schemeClr val="dk1"/>
                </a:solidFill>
                <a:latin typeface="Arial"/>
                <a:ea typeface="Arial"/>
                <a:cs typeface="Arial"/>
                <a:sym typeface="Arial"/>
              </a:defRPr>
            </a:lvl6pPr>
            <a:lvl7pPr indent="0" lvl="6" marL="0" marR="0" rtl="0" algn="r">
              <a:lnSpc>
                <a:spcPct val="100173"/>
              </a:lnSpc>
              <a:spcBef>
                <a:spcPts val="0"/>
              </a:spcBef>
              <a:spcAft>
                <a:spcPts val="0"/>
              </a:spcAft>
              <a:buClr>
                <a:schemeClr val="dk1"/>
              </a:buClr>
              <a:buFont typeface="Arial"/>
              <a:buNone/>
              <a:defRPr b="1" i="0" sz="2200" u="none" cap="none" strike="noStrike">
                <a:solidFill>
                  <a:schemeClr val="dk1"/>
                </a:solidFill>
                <a:latin typeface="Arial"/>
                <a:ea typeface="Arial"/>
                <a:cs typeface="Arial"/>
                <a:sym typeface="Arial"/>
              </a:defRPr>
            </a:lvl7pPr>
            <a:lvl8pPr indent="0" lvl="7" marL="0" marR="0" rtl="0" algn="r">
              <a:lnSpc>
                <a:spcPct val="100173"/>
              </a:lnSpc>
              <a:spcBef>
                <a:spcPts val="0"/>
              </a:spcBef>
              <a:spcAft>
                <a:spcPts val="0"/>
              </a:spcAft>
              <a:buClr>
                <a:schemeClr val="dk1"/>
              </a:buClr>
              <a:buFont typeface="Arial"/>
              <a:buNone/>
              <a:defRPr b="1" i="0" sz="2200" u="none" cap="none" strike="noStrike">
                <a:solidFill>
                  <a:schemeClr val="dk1"/>
                </a:solidFill>
                <a:latin typeface="Arial"/>
                <a:ea typeface="Arial"/>
                <a:cs typeface="Arial"/>
                <a:sym typeface="Arial"/>
              </a:defRPr>
            </a:lvl8pPr>
            <a:lvl9pPr indent="0" lvl="8" marL="0" marR="0" rtl="0" algn="r">
              <a:lnSpc>
                <a:spcPct val="100173"/>
              </a:lnSpc>
              <a:spcBef>
                <a:spcPts val="0"/>
              </a:spcBef>
              <a:spcAft>
                <a:spcPts val="0"/>
              </a:spcAft>
              <a:buClr>
                <a:schemeClr val="dk1"/>
              </a:buClr>
              <a:buFont typeface="Arial"/>
              <a:buNone/>
              <a:defRPr b="1" i="0" sz="2200" u="none" cap="none" strike="noStrike">
                <a:solidFill>
                  <a:schemeClr val="dk1"/>
                </a:solidFill>
                <a:latin typeface="Arial"/>
                <a:ea typeface="Arial"/>
                <a:cs typeface="Arial"/>
                <a:sym typeface="Aria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ulleted List">
  <p:cSld name="TITLE_AND_BODY_4">
    <p:spTree>
      <p:nvGrpSpPr>
        <p:cNvPr id="29" name="Shape 29"/>
        <p:cNvGrpSpPr/>
        <p:nvPr/>
      </p:nvGrpSpPr>
      <p:grpSpPr>
        <a:xfrm>
          <a:off x="0" y="0"/>
          <a:ext cx="0" cy="0"/>
          <a:chOff x="0" y="0"/>
          <a:chExt cx="0" cy="0"/>
        </a:xfrm>
      </p:grpSpPr>
      <p:sp>
        <p:nvSpPr>
          <p:cNvPr id="30" name="Shape 30"/>
          <p:cNvSpPr txBox="1"/>
          <p:nvPr>
            <p:ph type="title"/>
          </p:nvPr>
        </p:nvSpPr>
        <p:spPr>
          <a:xfrm>
            <a:off x="320275" y="212775"/>
            <a:ext cx="8407500" cy="459300"/>
          </a:xfrm>
          <a:prstGeom prst="rect">
            <a:avLst/>
          </a:prstGeom>
        </p:spPr>
        <p:txBody>
          <a:bodyPr anchorCtr="0" anchor="t" bIns="91425" lIns="91425" spcFirstLastPara="1" rIns="91425" wrap="square" tIns="91425"/>
          <a:lstStyle>
            <a:lvl1pPr lvl="0" rtl="0">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sp>
        <p:nvSpPr>
          <p:cNvPr id="31" name="Shape 31"/>
          <p:cNvSpPr txBox="1"/>
          <p:nvPr>
            <p:ph idx="1" type="body"/>
          </p:nvPr>
        </p:nvSpPr>
        <p:spPr>
          <a:xfrm>
            <a:off x="204165" y="939200"/>
            <a:ext cx="8491200" cy="3797700"/>
          </a:xfrm>
          <a:prstGeom prst="rect">
            <a:avLst/>
          </a:prstGeom>
        </p:spPr>
        <p:txBody>
          <a:bodyPr anchorCtr="0" anchor="t" bIns="91425" lIns="91425" spcFirstLastPara="1" rIns="91425" wrap="square" tIns="91425"/>
          <a:lstStyle>
            <a:lvl1pPr indent="-342900" lvl="0" marL="457200" rtl="0">
              <a:lnSpc>
                <a:spcPct val="115000"/>
              </a:lnSpc>
              <a:spcBef>
                <a:spcPts val="600"/>
              </a:spcBef>
              <a:spcAft>
                <a:spcPts val="0"/>
              </a:spcAft>
              <a:buSzPts val="1800"/>
              <a:buFont typeface="Georgia"/>
              <a:buChar char="▸"/>
              <a:defRPr sz="1800">
                <a:latin typeface="Georgia"/>
                <a:ea typeface="Georgia"/>
                <a:cs typeface="Georgia"/>
                <a:sym typeface="Georgia"/>
              </a:defRPr>
            </a:lvl1pPr>
            <a:lvl2pPr indent="-317500" lvl="1" marL="914400" rtl="0">
              <a:lnSpc>
                <a:spcPct val="115000"/>
              </a:lnSpc>
              <a:spcBef>
                <a:spcPts val="0"/>
              </a:spcBef>
              <a:spcAft>
                <a:spcPts val="0"/>
              </a:spcAft>
              <a:buSzPts val="1400"/>
              <a:buFont typeface="Georgia"/>
              <a:buChar char="●"/>
              <a:defRPr>
                <a:latin typeface="Georgia"/>
                <a:ea typeface="Georgia"/>
                <a:cs typeface="Georgia"/>
                <a:sym typeface="Georgia"/>
              </a:defRPr>
            </a:lvl2pPr>
            <a:lvl3pPr indent="-317500" lvl="2" marL="1371600" rtl="0">
              <a:lnSpc>
                <a:spcPct val="115000"/>
              </a:lnSpc>
              <a:spcBef>
                <a:spcPts val="0"/>
              </a:spcBef>
              <a:spcAft>
                <a:spcPts val="0"/>
              </a:spcAft>
              <a:buSzPts val="1400"/>
              <a:buFont typeface="Georgia"/>
              <a:buChar char="●"/>
              <a:defRPr>
                <a:latin typeface="Georgia"/>
                <a:ea typeface="Georgia"/>
                <a:cs typeface="Georgia"/>
                <a:sym typeface="Georgia"/>
              </a:defRPr>
            </a:lvl3pPr>
            <a:lvl4pPr indent="-317500" lvl="3" marL="1828800" rtl="0">
              <a:lnSpc>
                <a:spcPct val="115000"/>
              </a:lnSpc>
              <a:spcBef>
                <a:spcPts val="0"/>
              </a:spcBef>
              <a:spcAft>
                <a:spcPts val="0"/>
              </a:spcAft>
              <a:buSzPts val="1400"/>
              <a:buFont typeface="Georgia"/>
              <a:buChar char="●"/>
              <a:defRPr>
                <a:latin typeface="Georgia"/>
                <a:ea typeface="Georgia"/>
                <a:cs typeface="Georgia"/>
                <a:sym typeface="Georgia"/>
              </a:defRPr>
            </a:lvl4pPr>
            <a:lvl5pPr indent="-317500" lvl="4" marL="2286000" rtl="0">
              <a:lnSpc>
                <a:spcPct val="115000"/>
              </a:lnSpc>
              <a:spcBef>
                <a:spcPts val="0"/>
              </a:spcBef>
              <a:spcAft>
                <a:spcPts val="0"/>
              </a:spcAft>
              <a:buSzPts val="1400"/>
              <a:buFont typeface="Georgia"/>
              <a:buChar char="●"/>
              <a:defRPr>
                <a:latin typeface="Georgia"/>
                <a:ea typeface="Georgia"/>
                <a:cs typeface="Georgia"/>
                <a:sym typeface="Georgia"/>
              </a:defRPr>
            </a:lvl5pPr>
            <a:lvl6pPr indent="-317500" lvl="5" marL="2743200" rtl="0">
              <a:lnSpc>
                <a:spcPct val="115000"/>
              </a:lnSpc>
              <a:spcBef>
                <a:spcPts val="0"/>
              </a:spcBef>
              <a:spcAft>
                <a:spcPts val="0"/>
              </a:spcAft>
              <a:buSzPts val="1400"/>
              <a:buFont typeface="Georgia"/>
              <a:buChar char="●"/>
              <a:defRPr>
                <a:latin typeface="Georgia"/>
                <a:ea typeface="Georgia"/>
                <a:cs typeface="Georgia"/>
                <a:sym typeface="Georgia"/>
              </a:defRPr>
            </a:lvl6pPr>
            <a:lvl7pPr indent="-317500" lvl="6" marL="3200400" rtl="0">
              <a:lnSpc>
                <a:spcPct val="115000"/>
              </a:lnSpc>
              <a:spcBef>
                <a:spcPts val="0"/>
              </a:spcBef>
              <a:spcAft>
                <a:spcPts val="0"/>
              </a:spcAft>
              <a:buSzPts val="1400"/>
              <a:buFont typeface="Georgia"/>
              <a:buChar char="●"/>
              <a:defRPr>
                <a:latin typeface="Georgia"/>
                <a:ea typeface="Georgia"/>
                <a:cs typeface="Georgia"/>
                <a:sym typeface="Georgia"/>
              </a:defRPr>
            </a:lvl7pPr>
            <a:lvl8pPr indent="-317500" lvl="7" marL="3657600" rtl="0">
              <a:lnSpc>
                <a:spcPct val="115000"/>
              </a:lnSpc>
              <a:spcBef>
                <a:spcPts val="0"/>
              </a:spcBef>
              <a:spcAft>
                <a:spcPts val="0"/>
              </a:spcAft>
              <a:buSzPts val="1400"/>
              <a:buFont typeface="Georgia"/>
              <a:buChar char="●"/>
              <a:defRPr>
                <a:latin typeface="Georgia"/>
                <a:ea typeface="Georgia"/>
                <a:cs typeface="Georgia"/>
                <a:sym typeface="Georgia"/>
              </a:defRPr>
            </a:lvl8pPr>
            <a:lvl9pPr indent="-317500" lvl="8" marL="4114800" rtl="0">
              <a:lnSpc>
                <a:spcPct val="115000"/>
              </a:lnSpc>
              <a:spcBef>
                <a:spcPts val="0"/>
              </a:spcBef>
              <a:spcAft>
                <a:spcPts val="0"/>
              </a:spcAft>
              <a:buSzPts val="1400"/>
              <a:buFont typeface="Georgia"/>
              <a:buChar char="●"/>
              <a:defRPr>
                <a:latin typeface="Georgia"/>
                <a:ea typeface="Georgia"/>
                <a:cs typeface="Georgia"/>
                <a:sym typeface="Georgia"/>
              </a:defRPr>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Text, 1 Column">
  <p:cSld name="Content: Text, 1 Column">
    <p:spTree>
      <p:nvGrpSpPr>
        <p:cNvPr id="298" name="Shape 298"/>
        <p:cNvGrpSpPr/>
        <p:nvPr/>
      </p:nvGrpSpPr>
      <p:grpSpPr>
        <a:xfrm>
          <a:off x="0" y="0"/>
          <a:ext cx="0" cy="0"/>
          <a:chOff x="0" y="0"/>
          <a:chExt cx="0" cy="0"/>
        </a:xfrm>
      </p:grpSpPr>
      <p:sp>
        <p:nvSpPr>
          <p:cNvPr id="299" name="Shape 299"/>
          <p:cNvSpPr txBox="1"/>
          <p:nvPr>
            <p:ph type="title"/>
          </p:nvPr>
        </p:nvSpPr>
        <p:spPr>
          <a:xfrm>
            <a:off x="446484" y="1037645"/>
            <a:ext cx="8250900" cy="501000"/>
          </a:xfrm>
          <a:prstGeom prst="rect">
            <a:avLst/>
          </a:prstGeom>
          <a:noFill/>
          <a:ln>
            <a:noFill/>
          </a:ln>
        </p:spPr>
        <p:txBody>
          <a:bodyPr anchorCtr="0" anchor="t" bIns="89575" lIns="89575" spcFirstLastPara="1" rIns="89575" wrap="square" tIns="89575"/>
          <a:lstStyle>
            <a:lvl1pPr indent="0" lvl="0" marL="0" marR="0" rtl="0" algn="l">
              <a:lnSpc>
                <a:spcPct val="92592"/>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165100" lvl="1" rtl="0">
              <a:lnSpc>
                <a:spcPct val="92592"/>
              </a:lnSpc>
              <a:spcBef>
                <a:spcPts val="0"/>
              </a:spcBef>
              <a:spcAft>
                <a:spcPts val="0"/>
              </a:spcAft>
              <a:buSzPts val="1400"/>
              <a:buNone/>
              <a:defRPr sz="1800"/>
            </a:lvl2pPr>
            <a:lvl3pPr indent="317500" lvl="2" rtl="0">
              <a:lnSpc>
                <a:spcPct val="92592"/>
              </a:lnSpc>
              <a:spcBef>
                <a:spcPts val="0"/>
              </a:spcBef>
              <a:spcAft>
                <a:spcPts val="0"/>
              </a:spcAft>
              <a:buSzPts val="1400"/>
              <a:buNone/>
              <a:defRPr sz="1800"/>
            </a:lvl3pPr>
            <a:lvl4pPr indent="482600" lvl="3" rtl="0">
              <a:lnSpc>
                <a:spcPct val="92592"/>
              </a:lnSpc>
              <a:spcBef>
                <a:spcPts val="0"/>
              </a:spcBef>
              <a:spcAft>
                <a:spcPts val="0"/>
              </a:spcAft>
              <a:buSzPts val="1400"/>
              <a:buNone/>
              <a:defRPr sz="1800"/>
            </a:lvl4pPr>
            <a:lvl5pPr indent="647700" lvl="4" rtl="0">
              <a:lnSpc>
                <a:spcPct val="92592"/>
              </a:lnSpc>
              <a:spcBef>
                <a:spcPts val="0"/>
              </a:spcBef>
              <a:spcAft>
                <a:spcPts val="0"/>
              </a:spcAft>
              <a:buSzPts val="1400"/>
              <a:buNone/>
              <a:defRPr sz="1800"/>
            </a:lvl5pPr>
            <a:lvl6pPr indent="812800" lvl="5" rtl="0">
              <a:lnSpc>
                <a:spcPct val="92592"/>
              </a:lnSpc>
              <a:spcBef>
                <a:spcPts val="0"/>
              </a:spcBef>
              <a:spcAft>
                <a:spcPts val="0"/>
              </a:spcAft>
              <a:buSzPts val="1400"/>
              <a:buNone/>
              <a:defRPr sz="1800"/>
            </a:lvl6pPr>
            <a:lvl7pPr indent="965200" lvl="6" rtl="0">
              <a:lnSpc>
                <a:spcPct val="92592"/>
              </a:lnSpc>
              <a:spcBef>
                <a:spcPts val="0"/>
              </a:spcBef>
              <a:spcAft>
                <a:spcPts val="0"/>
              </a:spcAft>
              <a:buSzPts val="1400"/>
              <a:buNone/>
              <a:defRPr sz="1800"/>
            </a:lvl7pPr>
            <a:lvl8pPr indent="1130300" lvl="7" rtl="0">
              <a:lnSpc>
                <a:spcPct val="92592"/>
              </a:lnSpc>
              <a:spcBef>
                <a:spcPts val="0"/>
              </a:spcBef>
              <a:spcAft>
                <a:spcPts val="0"/>
              </a:spcAft>
              <a:buSzPts val="1400"/>
              <a:buNone/>
              <a:defRPr sz="1800"/>
            </a:lvl8pPr>
            <a:lvl9pPr indent="1295400" lvl="8" rtl="0">
              <a:lnSpc>
                <a:spcPct val="92592"/>
              </a:lnSpc>
              <a:spcBef>
                <a:spcPts val="0"/>
              </a:spcBef>
              <a:spcAft>
                <a:spcPts val="0"/>
              </a:spcAft>
              <a:buSzPts val="1400"/>
              <a:buNone/>
              <a:defRPr sz="1800"/>
            </a:lvl9pPr>
          </a:lstStyle>
          <a:p/>
        </p:txBody>
      </p:sp>
      <p:sp>
        <p:nvSpPr>
          <p:cNvPr id="300" name="Shape 300"/>
          <p:cNvSpPr txBox="1"/>
          <p:nvPr>
            <p:ph idx="1" type="body"/>
          </p:nvPr>
        </p:nvSpPr>
        <p:spPr>
          <a:xfrm>
            <a:off x="444414" y="1699590"/>
            <a:ext cx="8250900" cy="2683500"/>
          </a:xfrm>
          <a:prstGeom prst="rect">
            <a:avLst/>
          </a:prstGeom>
          <a:noFill/>
          <a:ln>
            <a:noFill/>
          </a:ln>
        </p:spPr>
        <p:txBody>
          <a:bodyPr anchorCtr="0" anchor="t" bIns="89575" lIns="89575" spcFirstLastPara="1" rIns="89575" wrap="square" tIns="89575"/>
          <a:lstStyle>
            <a:lvl1pPr indent="-228600" lvl="0" marL="457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0"/>
              </a:spcBef>
              <a:spcAft>
                <a:spcPts val="0"/>
              </a:spcAft>
              <a:buClr>
                <a:srgbClr val="000000"/>
              </a:buClr>
              <a:buSzPts val="1400"/>
              <a:buFont typeface="Merriweather Sans"/>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rgbClr val="000000"/>
              </a:buClr>
              <a:buSzPts val="1400"/>
              <a:buFont typeface="Merriweather Sans"/>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rgbClr val="000000"/>
              </a:buClr>
              <a:buSzPts val="1400"/>
              <a:buFont typeface="Merriweather Sans"/>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rgbClr val="000000"/>
              </a:buClr>
              <a:buSzPts val="1400"/>
              <a:buFont typeface="Merriweather Sans"/>
              <a:buChar char="‣"/>
              <a:defRPr b="0" i="0" sz="14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hapter">
  <p:cSld name="Chapter">
    <p:bg>
      <p:bgPr>
        <a:solidFill>
          <a:srgbClr val="1EC9C6"/>
        </a:solidFill>
      </p:bgPr>
    </p:bg>
    <p:spTree>
      <p:nvGrpSpPr>
        <p:cNvPr id="301" name="Shape 301"/>
        <p:cNvGrpSpPr/>
        <p:nvPr/>
      </p:nvGrpSpPr>
      <p:grpSpPr>
        <a:xfrm>
          <a:off x="0" y="0"/>
          <a:ext cx="0" cy="0"/>
          <a:chOff x="0" y="0"/>
          <a:chExt cx="0" cy="0"/>
        </a:xfrm>
      </p:grpSpPr>
      <p:cxnSp>
        <p:nvCxnSpPr>
          <p:cNvPr id="302" name="Shape 302"/>
          <p:cNvCxnSpPr/>
          <p:nvPr/>
        </p:nvCxnSpPr>
        <p:spPr>
          <a:xfrm>
            <a:off x="446484" y="447261"/>
            <a:ext cx="8250900" cy="0"/>
          </a:xfrm>
          <a:prstGeom prst="straightConnector1">
            <a:avLst/>
          </a:prstGeom>
          <a:noFill/>
          <a:ln cap="flat" cmpd="sng" w="9525">
            <a:solidFill>
              <a:srgbClr val="FFFFFF"/>
            </a:solidFill>
            <a:prstDash val="solid"/>
            <a:miter lim="8000"/>
            <a:headEnd len="sm" w="sm" type="none"/>
            <a:tailEnd len="sm" w="sm" type="none"/>
          </a:ln>
        </p:spPr>
      </p:cxnSp>
      <p:cxnSp>
        <p:nvCxnSpPr>
          <p:cNvPr id="303" name="Shape 303"/>
          <p:cNvCxnSpPr/>
          <p:nvPr/>
        </p:nvCxnSpPr>
        <p:spPr>
          <a:xfrm>
            <a:off x="446484" y="858741"/>
            <a:ext cx="8250900" cy="0"/>
          </a:xfrm>
          <a:prstGeom prst="straightConnector1">
            <a:avLst/>
          </a:prstGeom>
          <a:noFill/>
          <a:ln cap="flat" cmpd="sng" w="9525">
            <a:solidFill>
              <a:srgbClr val="FFFFFF"/>
            </a:solidFill>
            <a:prstDash val="solid"/>
            <a:miter lim="8000"/>
            <a:headEnd len="sm" w="sm" type="none"/>
            <a:tailEnd len="sm" w="sm" type="none"/>
          </a:ln>
        </p:spPr>
      </p:cxn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Slide">
  <p:cSld name="Text Slide">
    <p:spTree>
      <p:nvGrpSpPr>
        <p:cNvPr id="304" name="Shape 304"/>
        <p:cNvGrpSpPr/>
        <p:nvPr/>
      </p:nvGrpSpPr>
      <p:grpSpPr>
        <a:xfrm>
          <a:off x="0" y="0"/>
          <a:ext cx="0" cy="0"/>
          <a:chOff x="0" y="0"/>
          <a:chExt cx="0" cy="0"/>
        </a:xfrm>
      </p:grpSpPr>
      <p:sp>
        <p:nvSpPr>
          <p:cNvPr id="305" name="Shape 305"/>
          <p:cNvSpPr txBox="1"/>
          <p:nvPr>
            <p:ph type="ctrTitle"/>
          </p:nvPr>
        </p:nvSpPr>
        <p:spPr>
          <a:xfrm>
            <a:off x="432616" y="1043596"/>
            <a:ext cx="8232600" cy="1102500"/>
          </a:xfrm>
          <a:prstGeom prst="rect">
            <a:avLst/>
          </a:prstGeom>
          <a:noFill/>
          <a:ln>
            <a:noFill/>
          </a:ln>
        </p:spPr>
        <p:txBody>
          <a:bodyPr anchorCtr="0" anchor="t" bIns="89575" lIns="89575" spcFirstLastPara="1" rIns="89575" wrap="square" tIns="89575"/>
          <a:lstStyle>
            <a:lvl1pPr indent="0" lvl="0" marL="0" marR="0" rtl="0" algn="l">
              <a:lnSpc>
                <a:spcPct val="92282"/>
              </a:lnSpc>
              <a:spcBef>
                <a:spcPts val="0"/>
              </a:spcBef>
              <a:spcAft>
                <a:spcPts val="0"/>
              </a:spcAft>
              <a:buClr>
                <a:schemeClr val="dk1"/>
              </a:buClr>
              <a:buSzPts val="1400"/>
              <a:buFont typeface="Arial"/>
              <a:buNone/>
              <a:defRPr b="1" i="0" sz="3800" u="none" cap="none" strike="noStrike">
                <a:solidFill>
                  <a:schemeClr val="dk1"/>
                </a:solidFill>
                <a:latin typeface="Arial"/>
                <a:ea typeface="Arial"/>
                <a:cs typeface="Arial"/>
                <a:sym typeface="Arial"/>
              </a:defRPr>
            </a:lvl1pPr>
            <a:lvl2pPr indent="0" lvl="1" marL="0" marR="0" rtl="0" algn="l">
              <a:lnSpc>
                <a:spcPct val="100000"/>
              </a:lnSpc>
              <a:spcBef>
                <a:spcPts val="0"/>
              </a:spcBef>
              <a:spcAft>
                <a:spcPts val="0"/>
              </a:spcAft>
              <a:buSzPts val="1400"/>
              <a:buNone/>
              <a:defRPr b="0" i="0" sz="2200" u="none" cap="none" strike="noStrike">
                <a:solidFill>
                  <a:schemeClr val="dk1"/>
                </a:solidFill>
                <a:latin typeface="Arial"/>
                <a:ea typeface="Arial"/>
                <a:cs typeface="Arial"/>
                <a:sym typeface="Arial"/>
              </a:defRPr>
            </a:lvl2pPr>
            <a:lvl3pPr indent="0" lvl="2" marL="0" marR="0" rtl="0" algn="l">
              <a:lnSpc>
                <a:spcPct val="100000"/>
              </a:lnSpc>
              <a:spcBef>
                <a:spcPts val="0"/>
              </a:spcBef>
              <a:spcAft>
                <a:spcPts val="0"/>
              </a:spcAft>
              <a:buSzPts val="1400"/>
              <a:buNone/>
              <a:defRPr b="0" i="0" sz="2200" u="none" cap="none" strike="noStrike">
                <a:solidFill>
                  <a:schemeClr val="dk1"/>
                </a:solidFill>
                <a:latin typeface="Arial"/>
                <a:ea typeface="Arial"/>
                <a:cs typeface="Arial"/>
                <a:sym typeface="Arial"/>
              </a:defRPr>
            </a:lvl3pPr>
            <a:lvl4pPr indent="0" lvl="3" marL="0" marR="0" rtl="0" algn="l">
              <a:lnSpc>
                <a:spcPct val="100000"/>
              </a:lnSpc>
              <a:spcBef>
                <a:spcPts val="0"/>
              </a:spcBef>
              <a:spcAft>
                <a:spcPts val="0"/>
              </a:spcAft>
              <a:buSzPts val="1400"/>
              <a:buNone/>
              <a:defRPr b="0" i="0" sz="2200" u="none" cap="none" strike="noStrike">
                <a:solidFill>
                  <a:schemeClr val="dk1"/>
                </a:solidFill>
                <a:latin typeface="Arial"/>
                <a:ea typeface="Arial"/>
                <a:cs typeface="Arial"/>
                <a:sym typeface="Arial"/>
              </a:defRPr>
            </a:lvl4pPr>
            <a:lvl5pPr indent="0" lvl="4" marL="0" marR="0" rtl="0" algn="l">
              <a:lnSpc>
                <a:spcPct val="100000"/>
              </a:lnSpc>
              <a:spcBef>
                <a:spcPts val="0"/>
              </a:spcBef>
              <a:spcAft>
                <a:spcPts val="0"/>
              </a:spcAft>
              <a:buSzPts val="1400"/>
              <a:buNone/>
              <a:defRPr b="0" i="0" sz="2200" u="none" cap="none" strike="noStrike">
                <a:solidFill>
                  <a:schemeClr val="dk1"/>
                </a:solidFill>
                <a:latin typeface="Arial"/>
                <a:ea typeface="Arial"/>
                <a:cs typeface="Arial"/>
                <a:sym typeface="Arial"/>
              </a:defRPr>
            </a:lvl5pPr>
            <a:lvl6pPr indent="-12700" lvl="5" marL="317500" marR="0" rtl="0" algn="l">
              <a:lnSpc>
                <a:spcPct val="100173"/>
              </a:lnSpc>
              <a:spcBef>
                <a:spcPts val="0"/>
              </a:spcBef>
              <a:spcAft>
                <a:spcPts val="0"/>
              </a:spcAft>
              <a:buSzPts val="1400"/>
              <a:buNone/>
              <a:defRPr b="0" i="0" sz="2200" u="none" cap="none" strike="noStrike">
                <a:solidFill>
                  <a:schemeClr val="dk1"/>
                </a:solidFill>
                <a:latin typeface="Arial"/>
                <a:ea typeface="Arial"/>
                <a:cs typeface="Arial"/>
                <a:sym typeface="Arial"/>
              </a:defRPr>
            </a:lvl6pPr>
            <a:lvl7pPr indent="-12700" lvl="6" marL="647700" marR="0" rtl="0" algn="l">
              <a:lnSpc>
                <a:spcPct val="100173"/>
              </a:lnSpc>
              <a:spcBef>
                <a:spcPts val="0"/>
              </a:spcBef>
              <a:spcAft>
                <a:spcPts val="0"/>
              </a:spcAft>
              <a:buSzPts val="1400"/>
              <a:buNone/>
              <a:defRPr b="0" i="0" sz="2200" u="none" cap="none" strike="noStrike">
                <a:solidFill>
                  <a:schemeClr val="dk1"/>
                </a:solidFill>
                <a:latin typeface="Arial"/>
                <a:ea typeface="Arial"/>
                <a:cs typeface="Arial"/>
                <a:sym typeface="Arial"/>
              </a:defRPr>
            </a:lvl7pPr>
            <a:lvl8pPr indent="-12700" lvl="7" marL="965200" marR="0" rtl="0" algn="l">
              <a:lnSpc>
                <a:spcPct val="100173"/>
              </a:lnSpc>
              <a:spcBef>
                <a:spcPts val="0"/>
              </a:spcBef>
              <a:spcAft>
                <a:spcPts val="0"/>
              </a:spcAft>
              <a:buSzPts val="1400"/>
              <a:buNone/>
              <a:defRPr b="0" i="0" sz="2200" u="none" cap="none" strike="noStrike">
                <a:solidFill>
                  <a:schemeClr val="dk1"/>
                </a:solidFill>
                <a:latin typeface="Arial"/>
                <a:ea typeface="Arial"/>
                <a:cs typeface="Arial"/>
                <a:sym typeface="Arial"/>
              </a:defRPr>
            </a:lvl8pPr>
            <a:lvl9pPr indent="0" lvl="8" marL="1282700" marR="0" rtl="0" algn="l">
              <a:lnSpc>
                <a:spcPct val="100173"/>
              </a:lnSpc>
              <a:spcBef>
                <a:spcPts val="0"/>
              </a:spcBef>
              <a:spcAft>
                <a:spcPts val="0"/>
              </a:spcAft>
              <a:buSzPts val="1400"/>
              <a:buNone/>
              <a:defRPr b="0" i="0" sz="2200" u="none" cap="none" strike="noStrike">
                <a:solidFill>
                  <a:schemeClr val="dk1"/>
                </a:solidFill>
                <a:latin typeface="Arial"/>
                <a:ea typeface="Arial"/>
                <a:cs typeface="Arial"/>
                <a:sym typeface="Arial"/>
              </a:defRPr>
            </a:lvl9pPr>
          </a:lstStyle>
          <a:p/>
        </p:txBody>
      </p:sp>
      <p:sp>
        <p:nvSpPr>
          <p:cNvPr id="306" name="Shape 306"/>
          <p:cNvSpPr txBox="1"/>
          <p:nvPr>
            <p:ph idx="1" type="body"/>
          </p:nvPr>
        </p:nvSpPr>
        <p:spPr>
          <a:xfrm>
            <a:off x="362577" y="484533"/>
            <a:ext cx="6963000" cy="298200"/>
          </a:xfrm>
          <a:prstGeom prst="rect">
            <a:avLst/>
          </a:prstGeom>
          <a:noFill/>
          <a:ln>
            <a:noFill/>
          </a:ln>
        </p:spPr>
        <p:txBody>
          <a:bodyPr anchorCtr="0" anchor="t" bIns="89575" lIns="89575" spcFirstLastPara="1" rIns="89575" wrap="square" tIns="89575"/>
          <a:lstStyle>
            <a:lvl1pPr indent="-228600" lvl="0" marL="457200" marR="0" rtl="0" algn="l">
              <a:lnSpc>
                <a:spcPct val="100000"/>
              </a:lnSpc>
              <a:spcBef>
                <a:spcPts val="0"/>
              </a:spcBef>
              <a:spcAft>
                <a:spcPts val="0"/>
              </a:spcAft>
              <a:buClr>
                <a:srgbClr val="000000"/>
              </a:buClr>
              <a:buSzPts val="1400"/>
              <a:buFont typeface="Arial"/>
              <a:buNone/>
              <a:defRPr b="1" i="0" sz="2200"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6pPr>
            <a:lvl7pPr indent="-228600" lvl="6" marL="3200400" marR="0" rtl="0" algn="l">
              <a:lnSpc>
                <a:spcPct val="100000"/>
              </a:lnSpc>
              <a:spcBef>
                <a:spcPts val="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7pPr>
            <a:lvl8pPr indent="-228600" lvl="7" marL="3657600" marR="0" rtl="0" algn="l">
              <a:lnSpc>
                <a:spcPct val="100000"/>
              </a:lnSpc>
              <a:spcBef>
                <a:spcPts val="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8pPr>
            <a:lvl9pPr indent="-228600" lvl="8" marL="4114800" marR="0" rtl="0" algn="l">
              <a:lnSpc>
                <a:spcPct val="100000"/>
              </a:lnSpc>
              <a:spcBef>
                <a:spcPts val="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9pPr>
          </a:lstStyle>
          <a:p/>
        </p:txBody>
      </p:sp>
      <p:sp>
        <p:nvSpPr>
          <p:cNvPr id="307" name="Shape 307"/>
          <p:cNvSpPr txBox="1"/>
          <p:nvPr>
            <p:ph idx="2" type="body"/>
          </p:nvPr>
        </p:nvSpPr>
        <p:spPr>
          <a:xfrm>
            <a:off x="443402" y="2021523"/>
            <a:ext cx="8221800" cy="2935800"/>
          </a:xfrm>
          <a:prstGeom prst="rect">
            <a:avLst/>
          </a:prstGeom>
          <a:noFill/>
          <a:ln>
            <a:noFill/>
          </a:ln>
        </p:spPr>
        <p:txBody>
          <a:bodyPr anchorCtr="0" anchor="t" bIns="89575" lIns="89575" spcFirstLastPara="1" rIns="89575" wrap="square" tIns="89575"/>
          <a:lstStyle>
            <a:lvl1pPr indent="-228600" lvl="0" marL="457200" marR="0" rtl="0" algn="l">
              <a:lnSpc>
                <a:spcPct val="100000"/>
              </a:lnSpc>
              <a:spcBef>
                <a:spcPts val="700"/>
              </a:spcBef>
              <a:spcAft>
                <a:spcPts val="0"/>
              </a:spcAft>
              <a:buClr>
                <a:srgbClr val="000000"/>
              </a:buClr>
              <a:buSzPts val="1400"/>
              <a:buFont typeface="Arial"/>
              <a:buNone/>
              <a:defRPr b="0" i="0" sz="2000" u="none" cap="none" strike="noStrike">
                <a:solidFill>
                  <a:srgbClr val="000000"/>
                </a:solidFill>
                <a:latin typeface="Arial"/>
                <a:ea typeface="Arial"/>
                <a:cs typeface="Arial"/>
                <a:sym typeface="Arial"/>
              </a:defRPr>
            </a:lvl1pPr>
            <a:lvl2pPr indent="-228600" lvl="1" marL="914400" marR="0" rtl="0" algn="l">
              <a:lnSpc>
                <a:spcPct val="100000"/>
              </a:lnSpc>
              <a:spcBef>
                <a:spcPts val="700"/>
              </a:spcBef>
              <a:spcAft>
                <a:spcPts val="0"/>
              </a:spcAft>
              <a:buClr>
                <a:srgbClr val="000000"/>
              </a:buClr>
              <a:buSzPts val="1400"/>
              <a:buFont typeface="Arial"/>
              <a:buNone/>
              <a:defRPr b="0" i="0" sz="2000" u="none" cap="none" strike="noStrike">
                <a:solidFill>
                  <a:srgbClr val="000000"/>
                </a:solidFill>
                <a:latin typeface="Arial"/>
                <a:ea typeface="Arial"/>
                <a:cs typeface="Arial"/>
                <a:sym typeface="Arial"/>
              </a:defRPr>
            </a:lvl2pPr>
            <a:lvl3pPr indent="-228600" lvl="2" marL="1371600" marR="0" rtl="0" algn="l">
              <a:lnSpc>
                <a:spcPct val="100000"/>
              </a:lnSpc>
              <a:spcBef>
                <a:spcPts val="700"/>
              </a:spcBef>
              <a:spcAft>
                <a:spcPts val="0"/>
              </a:spcAft>
              <a:buClr>
                <a:srgbClr val="000000"/>
              </a:buClr>
              <a:buSzPts val="1400"/>
              <a:buFont typeface="Arial"/>
              <a:buNone/>
              <a:defRPr b="0" i="0" sz="2000" u="none" cap="none" strike="noStrike">
                <a:solidFill>
                  <a:srgbClr val="000000"/>
                </a:solidFill>
                <a:latin typeface="Arial"/>
                <a:ea typeface="Arial"/>
                <a:cs typeface="Arial"/>
                <a:sym typeface="Arial"/>
              </a:defRPr>
            </a:lvl3pPr>
            <a:lvl4pPr indent="-228600" lvl="3" marL="1828800" marR="0" rtl="0" algn="l">
              <a:lnSpc>
                <a:spcPct val="100000"/>
              </a:lnSpc>
              <a:spcBef>
                <a:spcPts val="700"/>
              </a:spcBef>
              <a:spcAft>
                <a:spcPts val="0"/>
              </a:spcAft>
              <a:buClr>
                <a:srgbClr val="000000"/>
              </a:buClr>
              <a:buSzPts val="1400"/>
              <a:buFont typeface="Arial"/>
              <a:buNone/>
              <a:defRPr b="0" i="0" sz="2000" u="none" cap="none" strike="noStrike">
                <a:solidFill>
                  <a:srgbClr val="000000"/>
                </a:solidFill>
                <a:latin typeface="Arial"/>
                <a:ea typeface="Arial"/>
                <a:cs typeface="Arial"/>
                <a:sym typeface="Arial"/>
              </a:defRPr>
            </a:lvl4pPr>
            <a:lvl5pPr indent="-228600" lvl="4" marL="2286000" marR="0" rtl="0" algn="l">
              <a:lnSpc>
                <a:spcPct val="100000"/>
              </a:lnSpc>
              <a:spcBef>
                <a:spcPts val="700"/>
              </a:spcBef>
              <a:spcAft>
                <a:spcPts val="0"/>
              </a:spcAft>
              <a:buClr>
                <a:srgbClr val="000000"/>
              </a:buClr>
              <a:buSzPts val="1400"/>
              <a:buFont typeface="Arial"/>
              <a:buNone/>
              <a:defRPr b="0" i="0" sz="20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400"/>
              <a:buFont typeface="Arial"/>
              <a:buNone/>
              <a:defRPr b="0" i="0" sz="13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3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3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300" u="none" cap="none" strike="noStrike">
                <a:solidFill>
                  <a:srgbClr val="000000"/>
                </a:solidFill>
                <a:latin typeface="Arial"/>
                <a:ea typeface="Arial"/>
                <a:cs typeface="Arial"/>
                <a:sym typeface="Arial"/>
              </a:defRPr>
            </a:lvl9pPr>
          </a:lstStyle>
          <a:p/>
        </p:txBody>
      </p:sp>
      <p:sp>
        <p:nvSpPr>
          <p:cNvPr id="308" name="Shape 308"/>
          <p:cNvSpPr txBox="1"/>
          <p:nvPr>
            <p:ph idx="12" type="sldNum"/>
          </p:nvPr>
        </p:nvSpPr>
        <p:spPr>
          <a:xfrm>
            <a:off x="8447891" y="518698"/>
            <a:ext cx="248100" cy="304200"/>
          </a:xfrm>
          <a:prstGeom prst="rect">
            <a:avLst/>
          </a:prstGeom>
          <a:noFill/>
          <a:ln>
            <a:noFill/>
          </a:ln>
        </p:spPr>
        <p:txBody>
          <a:bodyPr anchorCtr="0" anchor="ctr" bIns="32225" lIns="64475" spcFirstLastPara="1" rIns="0" wrap="square" tIns="32225">
            <a:noAutofit/>
          </a:bodyPr>
          <a:lstStyle>
            <a:lvl1pPr indent="0" lvl="0" marL="0" marR="0" rtl="0" algn="r">
              <a:lnSpc>
                <a:spcPct val="100173"/>
              </a:lnSpc>
              <a:spcBef>
                <a:spcPts val="0"/>
              </a:spcBef>
              <a:spcAft>
                <a:spcPts val="0"/>
              </a:spcAft>
              <a:buClr>
                <a:schemeClr val="dk1"/>
              </a:buClr>
              <a:buFont typeface="Arial"/>
              <a:buNone/>
              <a:defRPr b="1" i="0" sz="2200" u="none" cap="none" strike="noStrike">
                <a:solidFill>
                  <a:schemeClr val="dk1"/>
                </a:solidFill>
                <a:latin typeface="Arial"/>
                <a:ea typeface="Arial"/>
                <a:cs typeface="Arial"/>
                <a:sym typeface="Arial"/>
              </a:defRPr>
            </a:lvl1pPr>
            <a:lvl2pPr indent="0" lvl="1" marL="0" marR="0" rtl="0" algn="r">
              <a:lnSpc>
                <a:spcPct val="100173"/>
              </a:lnSpc>
              <a:spcBef>
                <a:spcPts val="0"/>
              </a:spcBef>
              <a:spcAft>
                <a:spcPts val="0"/>
              </a:spcAft>
              <a:buClr>
                <a:schemeClr val="dk1"/>
              </a:buClr>
              <a:buFont typeface="Arial"/>
              <a:buNone/>
              <a:defRPr b="1" i="0" sz="2200" u="none" cap="none" strike="noStrike">
                <a:solidFill>
                  <a:schemeClr val="dk1"/>
                </a:solidFill>
                <a:latin typeface="Arial"/>
                <a:ea typeface="Arial"/>
                <a:cs typeface="Arial"/>
                <a:sym typeface="Arial"/>
              </a:defRPr>
            </a:lvl2pPr>
            <a:lvl3pPr indent="0" lvl="2" marL="0" marR="0" rtl="0" algn="r">
              <a:lnSpc>
                <a:spcPct val="100173"/>
              </a:lnSpc>
              <a:spcBef>
                <a:spcPts val="0"/>
              </a:spcBef>
              <a:spcAft>
                <a:spcPts val="0"/>
              </a:spcAft>
              <a:buClr>
                <a:schemeClr val="dk1"/>
              </a:buClr>
              <a:buFont typeface="Arial"/>
              <a:buNone/>
              <a:defRPr b="1" i="0" sz="2200" u="none" cap="none" strike="noStrike">
                <a:solidFill>
                  <a:schemeClr val="dk1"/>
                </a:solidFill>
                <a:latin typeface="Arial"/>
                <a:ea typeface="Arial"/>
                <a:cs typeface="Arial"/>
                <a:sym typeface="Arial"/>
              </a:defRPr>
            </a:lvl3pPr>
            <a:lvl4pPr indent="0" lvl="3" marL="0" marR="0" rtl="0" algn="r">
              <a:lnSpc>
                <a:spcPct val="100173"/>
              </a:lnSpc>
              <a:spcBef>
                <a:spcPts val="0"/>
              </a:spcBef>
              <a:spcAft>
                <a:spcPts val="0"/>
              </a:spcAft>
              <a:buClr>
                <a:schemeClr val="dk1"/>
              </a:buClr>
              <a:buFont typeface="Arial"/>
              <a:buNone/>
              <a:defRPr b="1" i="0" sz="2200" u="none" cap="none" strike="noStrike">
                <a:solidFill>
                  <a:schemeClr val="dk1"/>
                </a:solidFill>
                <a:latin typeface="Arial"/>
                <a:ea typeface="Arial"/>
                <a:cs typeface="Arial"/>
                <a:sym typeface="Arial"/>
              </a:defRPr>
            </a:lvl4pPr>
            <a:lvl5pPr indent="0" lvl="4" marL="0" marR="0" rtl="0" algn="r">
              <a:lnSpc>
                <a:spcPct val="100173"/>
              </a:lnSpc>
              <a:spcBef>
                <a:spcPts val="0"/>
              </a:spcBef>
              <a:spcAft>
                <a:spcPts val="0"/>
              </a:spcAft>
              <a:buClr>
                <a:schemeClr val="dk1"/>
              </a:buClr>
              <a:buFont typeface="Arial"/>
              <a:buNone/>
              <a:defRPr b="1" i="0" sz="2200" u="none" cap="none" strike="noStrike">
                <a:solidFill>
                  <a:schemeClr val="dk1"/>
                </a:solidFill>
                <a:latin typeface="Arial"/>
                <a:ea typeface="Arial"/>
                <a:cs typeface="Arial"/>
                <a:sym typeface="Arial"/>
              </a:defRPr>
            </a:lvl5pPr>
            <a:lvl6pPr indent="0" lvl="5" marL="0" marR="0" rtl="0" algn="r">
              <a:lnSpc>
                <a:spcPct val="100173"/>
              </a:lnSpc>
              <a:spcBef>
                <a:spcPts val="0"/>
              </a:spcBef>
              <a:spcAft>
                <a:spcPts val="0"/>
              </a:spcAft>
              <a:buClr>
                <a:schemeClr val="dk1"/>
              </a:buClr>
              <a:buFont typeface="Arial"/>
              <a:buNone/>
              <a:defRPr b="1" i="0" sz="2200" u="none" cap="none" strike="noStrike">
                <a:solidFill>
                  <a:schemeClr val="dk1"/>
                </a:solidFill>
                <a:latin typeface="Arial"/>
                <a:ea typeface="Arial"/>
                <a:cs typeface="Arial"/>
                <a:sym typeface="Arial"/>
              </a:defRPr>
            </a:lvl6pPr>
            <a:lvl7pPr indent="0" lvl="6" marL="0" marR="0" rtl="0" algn="r">
              <a:lnSpc>
                <a:spcPct val="100173"/>
              </a:lnSpc>
              <a:spcBef>
                <a:spcPts val="0"/>
              </a:spcBef>
              <a:spcAft>
                <a:spcPts val="0"/>
              </a:spcAft>
              <a:buClr>
                <a:schemeClr val="dk1"/>
              </a:buClr>
              <a:buFont typeface="Arial"/>
              <a:buNone/>
              <a:defRPr b="1" i="0" sz="2200" u="none" cap="none" strike="noStrike">
                <a:solidFill>
                  <a:schemeClr val="dk1"/>
                </a:solidFill>
                <a:latin typeface="Arial"/>
                <a:ea typeface="Arial"/>
                <a:cs typeface="Arial"/>
                <a:sym typeface="Arial"/>
              </a:defRPr>
            </a:lvl7pPr>
            <a:lvl8pPr indent="0" lvl="7" marL="0" marR="0" rtl="0" algn="r">
              <a:lnSpc>
                <a:spcPct val="100173"/>
              </a:lnSpc>
              <a:spcBef>
                <a:spcPts val="0"/>
              </a:spcBef>
              <a:spcAft>
                <a:spcPts val="0"/>
              </a:spcAft>
              <a:buClr>
                <a:schemeClr val="dk1"/>
              </a:buClr>
              <a:buFont typeface="Arial"/>
              <a:buNone/>
              <a:defRPr b="1" i="0" sz="2200" u="none" cap="none" strike="noStrike">
                <a:solidFill>
                  <a:schemeClr val="dk1"/>
                </a:solidFill>
                <a:latin typeface="Arial"/>
                <a:ea typeface="Arial"/>
                <a:cs typeface="Arial"/>
                <a:sym typeface="Arial"/>
              </a:defRPr>
            </a:lvl8pPr>
            <a:lvl9pPr indent="0" lvl="8" marL="0" marR="0" rtl="0" algn="r">
              <a:lnSpc>
                <a:spcPct val="100173"/>
              </a:lnSpc>
              <a:spcBef>
                <a:spcPts val="0"/>
              </a:spcBef>
              <a:spcAft>
                <a:spcPts val="0"/>
              </a:spcAft>
              <a:buClr>
                <a:schemeClr val="dk1"/>
              </a:buClr>
              <a:buFont typeface="Arial"/>
              <a:buNone/>
              <a:defRPr b="1" i="0" sz="2200" u="none" cap="none" strike="noStrike">
                <a:solidFill>
                  <a:schemeClr val="dk1"/>
                </a:solidFill>
                <a:latin typeface="Arial"/>
                <a:ea typeface="Arial"/>
                <a:cs typeface="Arial"/>
                <a:sym typeface="Aria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Slide">
  <p:cSld name="Section Slide">
    <p:spTree>
      <p:nvGrpSpPr>
        <p:cNvPr id="309" name="Shape 309"/>
        <p:cNvGrpSpPr/>
        <p:nvPr/>
      </p:nvGrpSpPr>
      <p:grpSpPr>
        <a:xfrm>
          <a:off x="0" y="0"/>
          <a:ext cx="0" cy="0"/>
          <a:chOff x="0" y="0"/>
          <a:chExt cx="0" cy="0"/>
        </a:xfrm>
      </p:grpSpPr>
      <p:sp>
        <p:nvSpPr>
          <p:cNvPr id="310" name="Shape 310"/>
          <p:cNvSpPr txBox="1"/>
          <p:nvPr>
            <p:ph type="title"/>
          </p:nvPr>
        </p:nvSpPr>
        <p:spPr>
          <a:xfrm>
            <a:off x="340245" y="1091682"/>
            <a:ext cx="8228700" cy="2523600"/>
          </a:xfrm>
          <a:prstGeom prst="rect">
            <a:avLst/>
          </a:prstGeom>
          <a:noFill/>
          <a:ln>
            <a:noFill/>
          </a:ln>
        </p:spPr>
        <p:txBody>
          <a:bodyPr anchorCtr="0" anchor="t" bIns="89575" lIns="89575" spcFirstLastPara="1" rIns="89575" wrap="square" tIns="89575"/>
          <a:lstStyle>
            <a:lvl1pPr indent="0" lvl="0" marL="0" marR="0" rtl="0" algn="l">
              <a:lnSpc>
                <a:spcPct val="75000"/>
              </a:lnSpc>
              <a:spcBef>
                <a:spcPts val="0"/>
              </a:spcBef>
              <a:spcAft>
                <a:spcPts val="0"/>
              </a:spcAft>
              <a:buClr>
                <a:srgbClr val="000000"/>
              </a:buClr>
              <a:buSzPts val="1400"/>
              <a:buFont typeface="Arial"/>
              <a:buNone/>
              <a:defRPr b="1" i="0" sz="8600" u="none" cap="none" strike="noStrike">
                <a:solidFill>
                  <a:srgbClr val="000000"/>
                </a:solidFill>
                <a:latin typeface="Arial"/>
                <a:ea typeface="Arial"/>
                <a:cs typeface="Arial"/>
                <a:sym typeface="Arial"/>
              </a:defRPr>
            </a:lvl1pPr>
            <a:lvl2pPr indent="0" lvl="1" rtl="0">
              <a:spcBef>
                <a:spcPts val="0"/>
              </a:spcBef>
              <a:spcAft>
                <a:spcPts val="0"/>
              </a:spcAft>
              <a:buSzPts val="1400"/>
              <a:buNone/>
              <a:defRPr sz="2200">
                <a:solidFill>
                  <a:schemeClr val="dk1"/>
                </a:solidFill>
              </a:defRPr>
            </a:lvl2pPr>
            <a:lvl3pPr indent="0" lvl="2" rtl="0">
              <a:spcBef>
                <a:spcPts val="0"/>
              </a:spcBef>
              <a:spcAft>
                <a:spcPts val="0"/>
              </a:spcAft>
              <a:buSzPts val="1400"/>
              <a:buNone/>
              <a:defRPr sz="2200">
                <a:solidFill>
                  <a:schemeClr val="dk1"/>
                </a:solidFill>
              </a:defRPr>
            </a:lvl3pPr>
            <a:lvl4pPr indent="0" lvl="3" rtl="0">
              <a:spcBef>
                <a:spcPts val="0"/>
              </a:spcBef>
              <a:spcAft>
                <a:spcPts val="0"/>
              </a:spcAft>
              <a:buSzPts val="1400"/>
              <a:buNone/>
              <a:defRPr sz="2200">
                <a:solidFill>
                  <a:schemeClr val="dk1"/>
                </a:solidFill>
              </a:defRPr>
            </a:lvl4pPr>
            <a:lvl5pPr indent="0" lvl="4" rtl="0">
              <a:spcBef>
                <a:spcPts val="0"/>
              </a:spcBef>
              <a:spcAft>
                <a:spcPts val="0"/>
              </a:spcAft>
              <a:buSzPts val="1400"/>
              <a:buNone/>
              <a:defRPr sz="2200">
                <a:solidFill>
                  <a:schemeClr val="dk1"/>
                </a:solidFill>
              </a:defRPr>
            </a:lvl5pPr>
            <a:lvl6pPr indent="0" lvl="5" rtl="0">
              <a:spcBef>
                <a:spcPts val="0"/>
              </a:spcBef>
              <a:spcAft>
                <a:spcPts val="0"/>
              </a:spcAft>
              <a:buSzPts val="1400"/>
              <a:buNone/>
              <a:defRPr sz="2200">
                <a:solidFill>
                  <a:schemeClr val="dk1"/>
                </a:solidFill>
              </a:defRPr>
            </a:lvl6pPr>
            <a:lvl7pPr indent="0" lvl="6" rtl="0">
              <a:spcBef>
                <a:spcPts val="0"/>
              </a:spcBef>
              <a:spcAft>
                <a:spcPts val="0"/>
              </a:spcAft>
              <a:buSzPts val="1400"/>
              <a:buNone/>
              <a:defRPr sz="2200">
                <a:solidFill>
                  <a:schemeClr val="dk1"/>
                </a:solidFill>
              </a:defRPr>
            </a:lvl7pPr>
            <a:lvl8pPr indent="0" lvl="7" rtl="0">
              <a:spcBef>
                <a:spcPts val="0"/>
              </a:spcBef>
              <a:spcAft>
                <a:spcPts val="0"/>
              </a:spcAft>
              <a:buSzPts val="1400"/>
              <a:buNone/>
              <a:defRPr sz="2200">
                <a:solidFill>
                  <a:schemeClr val="dk1"/>
                </a:solidFill>
              </a:defRPr>
            </a:lvl8pPr>
            <a:lvl9pPr indent="0" lvl="8" rtl="0">
              <a:spcBef>
                <a:spcPts val="0"/>
              </a:spcBef>
              <a:spcAft>
                <a:spcPts val="0"/>
              </a:spcAft>
              <a:buSzPts val="1400"/>
              <a:buNone/>
              <a:defRPr sz="2200">
                <a:solidFill>
                  <a:schemeClr val="dk1"/>
                </a:solidFill>
              </a:defRPr>
            </a:lvl9pPr>
          </a:lstStyle>
          <a:p/>
        </p:txBody>
      </p:sp>
      <p:sp>
        <p:nvSpPr>
          <p:cNvPr id="311" name="Shape 311"/>
          <p:cNvSpPr txBox="1"/>
          <p:nvPr>
            <p:ph idx="1" type="body"/>
          </p:nvPr>
        </p:nvSpPr>
        <p:spPr>
          <a:xfrm>
            <a:off x="457646" y="3242641"/>
            <a:ext cx="8228700" cy="1754700"/>
          </a:xfrm>
          <a:prstGeom prst="rect">
            <a:avLst/>
          </a:prstGeom>
          <a:noFill/>
          <a:ln>
            <a:noFill/>
          </a:ln>
        </p:spPr>
        <p:txBody>
          <a:bodyPr anchorCtr="0" anchor="b" bIns="89575" lIns="89575" spcFirstLastPara="1" rIns="89575" wrap="square" tIns="89575"/>
          <a:lstStyle>
            <a:lvl1pPr indent="-355600" lvl="0" marL="457200" marR="0" rtl="0" algn="l">
              <a:lnSpc>
                <a:spcPct val="122500"/>
              </a:lnSpc>
              <a:spcBef>
                <a:spcPts val="0"/>
              </a:spcBef>
              <a:spcAft>
                <a:spcPts val="0"/>
              </a:spcAft>
              <a:buClr>
                <a:schemeClr val="dk1"/>
              </a:buClr>
              <a:buSzPts val="2000"/>
              <a:buFont typeface="Merriweather Sans"/>
              <a:buChar char="‣"/>
              <a:defRPr b="0" i="0" sz="2000" u="none" cap="none" strike="noStrike">
                <a:solidFill>
                  <a:schemeClr val="dk1"/>
                </a:solidFill>
                <a:latin typeface="Arial"/>
                <a:ea typeface="Arial"/>
                <a:cs typeface="Arial"/>
                <a:sym typeface="Arial"/>
              </a:defRPr>
            </a:lvl1pPr>
            <a:lvl2pPr indent="-355600" lvl="1" marL="914400" marR="0" rtl="0" algn="l">
              <a:lnSpc>
                <a:spcPct val="122500"/>
              </a:lnSpc>
              <a:spcBef>
                <a:spcPts val="0"/>
              </a:spcBef>
              <a:spcAft>
                <a:spcPts val="0"/>
              </a:spcAft>
              <a:buClr>
                <a:schemeClr val="dk1"/>
              </a:buClr>
              <a:buSzPts val="2000"/>
              <a:buFont typeface="Merriweather Sans"/>
              <a:buChar char="‣"/>
              <a:defRPr b="0" i="0" sz="2000" u="none" cap="none" strike="noStrike">
                <a:solidFill>
                  <a:schemeClr val="dk1"/>
                </a:solidFill>
                <a:latin typeface="Arial"/>
                <a:ea typeface="Arial"/>
                <a:cs typeface="Arial"/>
                <a:sym typeface="Arial"/>
              </a:defRPr>
            </a:lvl2pPr>
            <a:lvl3pPr indent="-355600" lvl="2" marL="1371600" marR="0" rtl="0" algn="l">
              <a:lnSpc>
                <a:spcPct val="122500"/>
              </a:lnSpc>
              <a:spcBef>
                <a:spcPts val="0"/>
              </a:spcBef>
              <a:spcAft>
                <a:spcPts val="0"/>
              </a:spcAft>
              <a:buClr>
                <a:schemeClr val="dk1"/>
              </a:buClr>
              <a:buSzPts val="2000"/>
              <a:buFont typeface="Merriweather Sans"/>
              <a:buChar char="‣"/>
              <a:defRPr b="0" i="0" sz="2000" u="none" cap="none" strike="noStrike">
                <a:solidFill>
                  <a:schemeClr val="dk1"/>
                </a:solidFill>
                <a:latin typeface="Arial"/>
                <a:ea typeface="Arial"/>
                <a:cs typeface="Arial"/>
                <a:sym typeface="Arial"/>
              </a:defRPr>
            </a:lvl3pPr>
            <a:lvl4pPr indent="-355600" lvl="3" marL="1828800" marR="0" rtl="0" algn="l">
              <a:lnSpc>
                <a:spcPct val="122500"/>
              </a:lnSpc>
              <a:spcBef>
                <a:spcPts val="0"/>
              </a:spcBef>
              <a:spcAft>
                <a:spcPts val="0"/>
              </a:spcAft>
              <a:buClr>
                <a:schemeClr val="dk1"/>
              </a:buClr>
              <a:buSzPts val="2000"/>
              <a:buFont typeface="Merriweather Sans"/>
              <a:buChar char="‣"/>
              <a:defRPr b="0" i="0" sz="2000" u="none" cap="none" strike="noStrike">
                <a:solidFill>
                  <a:schemeClr val="dk1"/>
                </a:solidFill>
                <a:latin typeface="Arial"/>
                <a:ea typeface="Arial"/>
                <a:cs typeface="Arial"/>
                <a:sym typeface="Arial"/>
              </a:defRPr>
            </a:lvl4pPr>
            <a:lvl5pPr indent="-355600" lvl="4" marL="2286000" marR="0" rtl="0" algn="l">
              <a:lnSpc>
                <a:spcPct val="122500"/>
              </a:lnSpc>
              <a:spcBef>
                <a:spcPts val="0"/>
              </a:spcBef>
              <a:spcAft>
                <a:spcPts val="0"/>
              </a:spcAft>
              <a:buClr>
                <a:schemeClr val="dk1"/>
              </a:buClr>
              <a:buSzPts val="2000"/>
              <a:buFont typeface="Merriweather Sans"/>
              <a:buChar char="‣"/>
              <a:defRPr b="0" i="0" sz="2000" u="none" cap="none" strike="noStrike">
                <a:solidFill>
                  <a:schemeClr val="dk1"/>
                </a:solidFill>
                <a:latin typeface="Arial"/>
                <a:ea typeface="Arial"/>
                <a:cs typeface="Arial"/>
                <a:sym typeface="Arial"/>
              </a:defRPr>
            </a:lvl5pPr>
            <a:lvl6pPr indent="-355600" lvl="5" marL="2743200" marR="0" rtl="0" algn="l">
              <a:lnSpc>
                <a:spcPct val="122400"/>
              </a:lnSpc>
              <a:spcBef>
                <a:spcPts val="0"/>
              </a:spcBef>
              <a:spcAft>
                <a:spcPts val="0"/>
              </a:spcAft>
              <a:buClr>
                <a:schemeClr val="dk1"/>
              </a:buClr>
              <a:buSzPts val="2000"/>
              <a:buFont typeface="Merriweather Sans"/>
              <a:buChar char="‣"/>
              <a:defRPr b="0" i="0" sz="2000" u="none" cap="none" strike="noStrike">
                <a:solidFill>
                  <a:schemeClr val="dk1"/>
                </a:solidFill>
                <a:latin typeface="Arial"/>
                <a:ea typeface="Arial"/>
                <a:cs typeface="Arial"/>
                <a:sym typeface="Arial"/>
              </a:defRPr>
            </a:lvl6pPr>
            <a:lvl7pPr indent="-355600" lvl="6" marL="3200400" marR="0" rtl="0" algn="l">
              <a:lnSpc>
                <a:spcPct val="122400"/>
              </a:lnSpc>
              <a:spcBef>
                <a:spcPts val="0"/>
              </a:spcBef>
              <a:spcAft>
                <a:spcPts val="0"/>
              </a:spcAft>
              <a:buClr>
                <a:schemeClr val="dk1"/>
              </a:buClr>
              <a:buSzPts val="2000"/>
              <a:buFont typeface="Merriweather Sans"/>
              <a:buChar char="‣"/>
              <a:defRPr b="0" i="0" sz="2000" u="none" cap="none" strike="noStrike">
                <a:solidFill>
                  <a:schemeClr val="dk1"/>
                </a:solidFill>
                <a:latin typeface="Arial"/>
                <a:ea typeface="Arial"/>
                <a:cs typeface="Arial"/>
                <a:sym typeface="Arial"/>
              </a:defRPr>
            </a:lvl7pPr>
            <a:lvl8pPr indent="-355600" lvl="7" marL="3657600" marR="0" rtl="0" algn="l">
              <a:lnSpc>
                <a:spcPct val="122400"/>
              </a:lnSpc>
              <a:spcBef>
                <a:spcPts val="0"/>
              </a:spcBef>
              <a:spcAft>
                <a:spcPts val="0"/>
              </a:spcAft>
              <a:buClr>
                <a:schemeClr val="dk1"/>
              </a:buClr>
              <a:buSzPts val="2000"/>
              <a:buFont typeface="Merriweather Sans"/>
              <a:buChar char="‣"/>
              <a:defRPr b="0" i="0" sz="2000" u="none" cap="none" strike="noStrike">
                <a:solidFill>
                  <a:schemeClr val="dk1"/>
                </a:solidFill>
                <a:latin typeface="Arial"/>
                <a:ea typeface="Arial"/>
                <a:cs typeface="Arial"/>
                <a:sym typeface="Arial"/>
              </a:defRPr>
            </a:lvl8pPr>
            <a:lvl9pPr indent="-355600" lvl="8" marL="4114800" marR="0" rtl="0" algn="l">
              <a:lnSpc>
                <a:spcPct val="122400"/>
              </a:lnSpc>
              <a:spcBef>
                <a:spcPts val="0"/>
              </a:spcBef>
              <a:spcAft>
                <a:spcPts val="0"/>
              </a:spcAft>
              <a:buClr>
                <a:schemeClr val="dk1"/>
              </a:buClr>
              <a:buSzPts val="2000"/>
              <a:buFont typeface="Merriweather Sans"/>
              <a:buChar char="‣"/>
              <a:defRPr b="0" i="0" sz="2000" u="none" cap="none" strike="noStrike">
                <a:solidFill>
                  <a:schemeClr val="dk1"/>
                </a:solidFill>
                <a:latin typeface="Arial"/>
                <a:ea typeface="Arial"/>
                <a:cs typeface="Arial"/>
                <a:sym typeface="Arial"/>
              </a:defRPr>
            </a:lvl9pPr>
          </a:lstStyle>
          <a:p/>
        </p:txBody>
      </p:sp>
      <p:sp>
        <p:nvSpPr>
          <p:cNvPr id="312" name="Shape 312"/>
          <p:cNvSpPr txBox="1"/>
          <p:nvPr>
            <p:ph idx="2" type="body"/>
          </p:nvPr>
        </p:nvSpPr>
        <p:spPr>
          <a:xfrm>
            <a:off x="362578" y="484533"/>
            <a:ext cx="6251100" cy="298200"/>
          </a:xfrm>
          <a:prstGeom prst="rect">
            <a:avLst/>
          </a:prstGeom>
          <a:noFill/>
          <a:ln>
            <a:noFill/>
          </a:ln>
        </p:spPr>
        <p:txBody>
          <a:bodyPr anchorCtr="0" anchor="t" bIns="89575" lIns="89575" spcFirstLastPara="1" rIns="89575" wrap="square" tIns="89575"/>
          <a:lstStyle>
            <a:lvl1pPr indent="-228600" lvl="0" marL="457200" marR="0" rtl="0" algn="l">
              <a:lnSpc>
                <a:spcPct val="100000"/>
              </a:lnSpc>
              <a:spcBef>
                <a:spcPts val="0"/>
              </a:spcBef>
              <a:spcAft>
                <a:spcPts val="0"/>
              </a:spcAft>
              <a:buClr>
                <a:srgbClr val="000000"/>
              </a:buClr>
              <a:buSzPts val="1400"/>
              <a:buFont typeface="Arial"/>
              <a:buNone/>
              <a:defRPr b="1" i="0" sz="2200"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6pPr>
            <a:lvl7pPr indent="-228600" lvl="6" marL="3200400" marR="0" rtl="0" algn="l">
              <a:lnSpc>
                <a:spcPct val="100000"/>
              </a:lnSpc>
              <a:spcBef>
                <a:spcPts val="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7pPr>
            <a:lvl8pPr indent="-228600" lvl="7" marL="3657600" marR="0" rtl="0" algn="l">
              <a:lnSpc>
                <a:spcPct val="100000"/>
              </a:lnSpc>
              <a:spcBef>
                <a:spcPts val="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8pPr>
            <a:lvl9pPr indent="-228600" lvl="8" marL="4114800" marR="0" rtl="0" algn="l">
              <a:lnSpc>
                <a:spcPct val="100000"/>
              </a:lnSpc>
              <a:spcBef>
                <a:spcPts val="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9pPr>
          </a:lstStyle>
          <a:p/>
        </p:txBody>
      </p:sp>
      <p:sp>
        <p:nvSpPr>
          <p:cNvPr id="313" name="Shape 313"/>
          <p:cNvSpPr txBox="1"/>
          <p:nvPr>
            <p:ph idx="12" type="sldNum"/>
          </p:nvPr>
        </p:nvSpPr>
        <p:spPr>
          <a:xfrm>
            <a:off x="8069604" y="448813"/>
            <a:ext cx="626400" cy="333900"/>
          </a:xfrm>
          <a:prstGeom prst="rect">
            <a:avLst/>
          </a:prstGeom>
          <a:noFill/>
          <a:ln>
            <a:noFill/>
          </a:ln>
        </p:spPr>
        <p:txBody>
          <a:bodyPr anchorCtr="0" anchor="ctr" bIns="32225" lIns="64475" spcFirstLastPara="1" rIns="0" wrap="square" tIns="32225">
            <a:noAutofit/>
          </a:bodyPr>
          <a:lstStyle>
            <a:lvl1pPr indent="0" lvl="0" marL="0" marR="0" rtl="0" algn="r">
              <a:lnSpc>
                <a:spcPct val="100173"/>
              </a:lnSpc>
              <a:spcBef>
                <a:spcPts val="0"/>
              </a:spcBef>
              <a:spcAft>
                <a:spcPts val="0"/>
              </a:spcAft>
              <a:buClr>
                <a:schemeClr val="dk1"/>
              </a:buClr>
              <a:buFont typeface="Arial"/>
              <a:buNone/>
              <a:defRPr b="1" i="0" sz="2200" u="none" cap="none" strike="noStrike">
                <a:solidFill>
                  <a:schemeClr val="dk1"/>
                </a:solidFill>
                <a:latin typeface="Arial"/>
                <a:ea typeface="Arial"/>
                <a:cs typeface="Arial"/>
                <a:sym typeface="Arial"/>
              </a:defRPr>
            </a:lvl1pPr>
            <a:lvl2pPr indent="0" lvl="1" marL="0" marR="0" rtl="0" algn="r">
              <a:lnSpc>
                <a:spcPct val="100173"/>
              </a:lnSpc>
              <a:spcBef>
                <a:spcPts val="0"/>
              </a:spcBef>
              <a:spcAft>
                <a:spcPts val="0"/>
              </a:spcAft>
              <a:buClr>
                <a:schemeClr val="dk1"/>
              </a:buClr>
              <a:buFont typeface="Arial"/>
              <a:buNone/>
              <a:defRPr b="1" i="0" sz="2200" u="none" cap="none" strike="noStrike">
                <a:solidFill>
                  <a:schemeClr val="dk1"/>
                </a:solidFill>
                <a:latin typeface="Arial"/>
                <a:ea typeface="Arial"/>
                <a:cs typeface="Arial"/>
                <a:sym typeface="Arial"/>
              </a:defRPr>
            </a:lvl2pPr>
            <a:lvl3pPr indent="0" lvl="2" marL="0" marR="0" rtl="0" algn="r">
              <a:lnSpc>
                <a:spcPct val="100173"/>
              </a:lnSpc>
              <a:spcBef>
                <a:spcPts val="0"/>
              </a:spcBef>
              <a:spcAft>
                <a:spcPts val="0"/>
              </a:spcAft>
              <a:buClr>
                <a:schemeClr val="dk1"/>
              </a:buClr>
              <a:buFont typeface="Arial"/>
              <a:buNone/>
              <a:defRPr b="1" i="0" sz="2200" u="none" cap="none" strike="noStrike">
                <a:solidFill>
                  <a:schemeClr val="dk1"/>
                </a:solidFill>
                <a:latin typeface="Arial"/>
                <a:ea typeface="Arial"/>
                <a:cs typeface="Arial"/>
                <a:sym typeface="Arial"/>
              </a:defRPr>
            </a:lvl3pPr>
            <a:lvl4pPr indent="0" lvl="3" marL="0" marR="0" rtl="0" algn="r">
              <a:lnSpc>
                <a:spcPct val="100173"/>
              </a:lnSpc>
              <a:spcBef>
                <a:spcPts val="0"/>
              </a:spcBef>
              <a:spcAft>
                <a:spcPts val="0"/>
              </a:spcAft>
              <a:buClr>
                <a:schemeClr val="dk1"/>
              </a:buClr>
              <a:buFont typeface="Arial"/>
              <a:buNone/>
              <a:defRPr b="1" i="0" sz="2200" u="none" cap="none" strike="noStrike">
                <a:solidFill>
                  <a:schemeClr val="dk1"/>
                </a:solidFill>
                <a:latin typeface="Arial"/>
                <a:ea typeface="Arial"/>
                <a:cs typeface="Arial"/>
                <a:sym typeface="Arial"/>
              </a:defRPr>
            </a:lvl4pPr>
            <a:lvl5pPr indent="0" lvl="4" marL="0" marR="0" rtl="0" algn="r">
              <a:lnSpc>
                <a:spcPct val="100173"/>
              </a:lnSpc>
              <a:spcBef>
                <a:spcPts val="0"/>
              </a:spcBef>
              <a:spcAft>
                <a:spcPts val="0"/>
              </a:spcAft>
              <a:buClr>
                <a:schemeClr val="dk1"/>
              </a:buClr>
              <a:buFont typeface="Arial"/>
              <a:buNone/>
              <a:defRPr b="1" i="0" sz="2200" u="none" cap="none" strike="noStrike">
                <a:solidFill>
                  <a:schemeClr val="dk1"/>
                </a:solidFill>
                <a:latin typeface="Arial"/>
                <a:ea typeface="Arial"/>
                <a:cs typeface="Arial"/>
                <a:sym typeface="Arial"/>
              </a:defRPr>
            </a:lvl5pPr>
            <a:lvl6pPr indent="0" lvl="5" marL="0" marR="0" rtl="0" algn="r">
              <a:lnSpc>
                <a:spcPct val="100173"/>
              </a:lnSpc>
              <a:spcBef>
                <a:spcPts val="0"/>
              </a:spcBef>
              <a:spcAft>
                <a:spcPts val="0"/>
              </a:spcAft>
              <a:buClr>
                <a:schemeClr val="dk1"/>
              </a:buClr>
              <a:buFont typeface="Arial"/>
              <a:buNone/>
              <a:defRPr b="1" i="0" sz="2200" u="none" cap="none" strike="noStrike">
                <a:solidFill>
                  <a:schemeClr val="dk1"/>
                </a:solidFill>
                <a:latin typeface="Arial"/>
                <a:ea typeface="Arial"/>
                <a:cs typeface="Arial"/>
                <a:sym typeface="Arial"/>
              </a:defRPr>
            </a:lvl6pPr>
            <a:lvl7pPr indent="0" lvl="6" marL="0" marR="0" rtl="0" algn="r">
              <a:lnSpc>
                <a:spcPct val="100173"/>
              </a:lnSpc>
              <a:spcBef>
                <a:spcPts val="0"/>
              </a:spcBef>
              <a:spcAft>
                <a:spcPts val="0"/>
              </a:spcAft>
              <a:buClr>
                <a:schemeClr val="dk1"/>
              </a:buClr>
              <a:buFont typeface="Arial"/>
              <a:buNone/>
              <a:defRPr b="1" i="0" sz="2200" u="none" cap="none" strike="noStrike">
                <a:solidFill>
                  <a:schemeClr val="dk1"/>
                </a:solidFill>
                <a:latin typeface="Arial"/>
                <a:ea typeface="Arial"/>
                <a:cs typeface="Arial"/>
                <a:sym typeface="Arial"/>
              </a:defRPr>
            </a:lvl7pPr>
            <a:lvl8pPr indent="0" lvl="7" marL="0" marR="0" rtl="0" algn="r">
              <a:lnSpc>
                <a:spcPct val="100173"/>
              </a:lnSpc>
              <a:spcBef>
                <a:spcPts val="0"/>
              </a:spcBef>
              <a:spcAft>
                <a:spcPts val="0"/>
              </a:spcAft>
              <a:buClr>
                <a:schemeClr val="dk1"/>
              </a:buClr>
              <a:buFont typeface="Arial"/>
              <a:buNone/>
              <a:defRPr b="1" i="0" sz="2200" u="none" cap="none" strike="noStrike">
                <a:solidFill>
                  <a:schemeClr val="dk1"/>
                </a:solidFill>
                <a:latin typeface="Arial"/>
                <a:ea typeface="Arial"/>
                <a:cs typeface="Arial"/>
                <a:sym typeface="Arial"/>
              </a:defRPr>
            </a:lvl8pPr>
            <a:lvl9pPr indent="0" lvl="8" marL="0" marR="0" rtl="0" algn="r">
              <a:lnSpc>
                <a:spcPct val="100173"/>
              </a:lnSpc>
              <a:spcBef>
                <a:spcPts val="0"/>
              </a:spcBef>
              <a:spcAft>
                <a:spcPts val="0"/>
              </a:spcAft>
              <a:buClr>
                <a:schemeClr val="dk1"/>
              </a:buClr>
              <a:buFont typeface="Arial"/>
              <a:buNone/>
              <a:defRPr b="1" i="0" sz="2200" u="none" cap="none" strike="noStrike">
                <a:solidFill>
                  <a:schemeClr val="dk1"/>
                </a:solidFill>
                <a:latin typeface="Arial"/>
                <a:ea typeface="Arial"/>
                <a:cs typeface="Arial"/>
                <a:sym typeface="Aria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o Slide">
  <p:cSld name="Bio Slide">
    <p:spTree>
      <p:nvGrpSpPr>
        <p:cNvPr id="314" name="Shape 314"/>
        <p:cNvGrpSpPr/>
        <p:nvPr/>
      </p:nvGrpSpPr>
      <p:grpSpPr>
        <a:xfrm>
          <a:off x="0" y="0"/>
          <a:ext cx="0" cy="0"/>
          <a:chOff x="0" y="0"/>
          <a:chExt cx="0" cy="0"/>
        </a:xfrm>
      </p:grpSpPr>
      <p:sp>
        <p:nvSpPr>
          <p:cNvPr id="315" name="Shape 315"/>
          <p:cNvSpPr txBox="1"/>
          <p:nvPr>
            <p:ph type="ctrTitle"/>
          </p:nvPr>
        </p:nvSpPr>
        <p:spPr>
          <a:xfrm>
            <a:off x="432616" y="1043596"/>
            <a:ext cx="4809300" cy="1102500"/>
          </a:xfrm>
          <a:prstGeom prst="rect">
            <a:avLst/>
          </a:prstGeom>
          <a:noFill/>
          <a:ln>
            <a:noFill/>
          </a:ln>
        </p:spPr>
        <p:txBody>
          <a:bodyPr anchorCtr="0" anchor="t" bIns="89575" lIns="89575" spcFirstLastPara="1" rIns="89575" wrap="square" tIns="89575"/>
          <a:lstStyle>
            <a:lvl1pPr indent="0" lvl="0" marL="0" marR="0" rtl="0" algn="l">
              <a:lnSpc>
                <a:spcPct val="92282"/>
              </a:lnSpc>
              <a:spcBef>
                <a:spcPts val="0"/>
              </a:spcBef>
              <a:spcAft>
                <a:spcPts val="0"/>
              </a:spcAft>
              <a:buClr>
                <a:schemeClr val="dk1"/>
              </a:buClr>
              <a:buSzPts val="1400"/>
              <a:buFont typeface="Arial"/>
              <a:buNone/>
              <a:defRPr b="1" i="0" sz="3800" u="none" cap="none" strike="noStrike">
                <a:solidFill>
                  <a:schemeClr val="dk1"/>
                </a:solidFill>
                <a:latin typeface="Arial"/>
                <a:ea typeface="Arial"/>
                <a:cs typeface="Arial"/>
                <a:sym typeface="Arial"/>
              </a:defRPr>
            </a:lvl1pPr>
            <a:lvl2pPr indent="0" lvl="1" marL="0" marR="0" rtl="0" algn="l">
              <a:lnSpc>
                <a:spcPct val="100000"/>
              </a:lnSpc>
              <a:spcBef>
                <a:spcPts val="0"/>
              </a:spcBef>
              <a:spcAft>
                <a:spcPts val="0"/>
              </a:spcAft>
              <a:buSzPts val="1400"/>
              <a:buNone/>
              <a:defRPr b="0" i="0" sz="2200" u="none" cap="none" strike="noStrike">
                <a:solidFill>
                  <a:schemeClr val="dk1"/>
                </a:solidFill>
                <a:latin typeface="Arial"/>
                <a:ea typeface="Arial"/>
                <a:cs typeface="Arial"/>
                <a:sym typeface="Arial"/>
              </a:defRPr>
            </a:lvl2pPr>
            <a:lvl3pPr indent="0" lvl="2" marL="0" marR="0" rtl="0" algn="l">
              <a:lnSpc>
                <a:spcPct val="100000"/>
              </a:lnSpc>
              <a:spcBef>
                <a:spcPts val="0"/>
              </a:spcBef>
              <a:spcAft>
                <a:spcPts val="0"/>
              </a:spcAft>
              <a:buSzPts val="1400"/>
              <a:buNone/>
              <a:defRPr b="0" i="0" sz="2200" u="none" cap="none" strike="noStrike">
                <a:solidFill>
                  <a:schemeClr val="dk1"/>
                </a:solidFill>
                <a:latin typeface="Arial"/>
                <a:ea typeface="Arial"/>
                <a:cs typeface="Arial"/>
                <a:sym typeface="Arial"/>
              </a:defRPr>
            </a:lvl3pPr>
            <a:lvl4pPr indent="0" lvl="3" marL="0" marR="0" rtl="0" algn="l">
              <a:lnSpc>
                <a:spcPct val="100000"/>
              </a:lnSpc>
              <a:spcBef>
                <a:spcPts val="0"/>
              </a:spcBef>
              <a:spcAft>
                <a:spcPts val="0"/>
              </a:spcAft>
              <a:buSzPts val="1400"/>
              <a:buNone/>
              <a:defRPr b="0" i="0" sz="2200" u="none" cap="none" strike="noStrike">
                <a:solidFill>
                  <a:schemeClr val="dk1"/>
                </a:solidFill>
                <a:latin typeface="Arial"/>
                <a:ea typeface="Arial"/>
                <a:cs typeface="Arial"/>
                <a:sym typeface="Arial"/>
              </a:defRPr>
            </a:lvl4pPr>
            <a:lvl5pPr indent="0" lvl="4" marL="0" marR="0" rtl="0" algn="l">
              <a:lnSpc>
                <a:spcPct val="100000"/>
              </a:lnSpc>
              <a:spcBef>
                <a:spcPts val="0"/>
              </a:spcBef>
              <a:spcAft>
                <a:spcPts val="0"/>
              </a:spcAft>
              <a:buSzPts val="1400"/>
              <a:buNone/>
              <a:defRPr b="0" i="0" sz="2200" u="none" cap="none" strike="noStrike">
                <a:solidFill>
                  <a:schemeClr val="dk1"/>
                </a:solidFill>
                <a:latin typeface="Arial"/>
                <a:ea typeface="Arial"/>
                <a:cs typeface="Arial"/>
                <a:sym typeface="Arial"/>
              </a:defRPr>
            </a:lvl5pPr>
            <a:lvl6pPr indent="-12700" lvl="5" marL="317500" marR="0" rtl="0" algn="l">
              <a:lnSpc>
                <a:spcPct val="100173"/>
              </a:lnSpc>
              <a:spcBef>
                <a:spcPts val="0"/>
              </a:spcBef>
              <a:spcAft>
                <a:spcPts val="0"/>
              </a:spcAft>
              <a:buSzPts val="1400"/>
              <a:buNone/>
              <a:defRPr b="0" i="0" sz="2200" u="none" cap="none" strike="noStrike">
                <a:solidFill>
                  <a:schemeClr val="dk1"/>
                </a:solidFill>
                <a:latin typeface="Arial"/>
                <a:ea typeface="Arial"/>
                <a:cs typeface="Arial"/>
                <a:sym typeface="Arial"/>
              </a:defRPr>
            </a:lvl6pPr>
            <a:lvl7pPr indent="-12700" lvl="6" marL="647700" marR="0" rtl="0" algn="l">
              <a:lnSpc>
                <a:spcPct val="100173"/>
              </a:lnSpc>
              <a:spcBef>
                <a:spcPts val="0"/>
              </a:spcBef>
              <a:spcAft>
                <a:spcPts val="0"/>
              </a:spcAft>
              <a:buSzPts val="1400"/>
              <a:buNone/>
              <a:defRPr b="0" i="0" sz="2200" u="none" cap="none" strike="noStrike">
                <a:solidFill>
                  <a:schemeClr val="dk1"/>
                </a:solidFill>
                <a:latin typeface="Arial"/>
                <a:ea typeface="Arial"/>
                <a:cs typeface="Arial"/>
                <a:sym typeface="Arial"/>
              </a:defRPr>
            </a:lvl7pPr>
            <a:lvl8pPr indent="-12700" lvl="7" marL="965200" marR="0" rtl="0" algn="l">
              <a:lnSpc>
                <a:spcPct val="100173"/>
              </a:lnSpc>
              <a:spcBef>
                <a:spcPts val="0"/>
              </a:spcBef>
              <a:spcAft>
                <a:spcPts val="0"/>
              </a:spcAft>
              <a:buSzPts val="1400"/>
              <a:buNone/>
              <a:defRPr b="0" i="0" sz="2200" u="none" cap="none" strike="noStrike">
                <a:solidFill>
                  <a:schemeClr val="dk1"/>
                </a:solidFill>
                <a:latin typeface="Arial"/>
                <a:ea typeface="Arial"/>
                <a:cs typeface="Arial"/>
                <a:sym typeface="Arial"/>
              </a:defRPr>
            </a:lvl8pPr>
            <a:lvl9pPr indent="0" lvl="8" marL="1282700" marR="0" rtl="0" algn="l">
              <a:lnSpc>
                <a:spcPct val="100173"/>
              </a:lnSpc>
              <a:spcBef>
                <a:spcPts val="0"/>
              </a:spcBef>
              <a:spcAft>
                <a:spcPts val="0"/>
              </a:spcAft>
              <a:buSzPts val="1400"/>
              <a:buNone/>
              <a:defRPr b="0" i="0" sz="2200" u="none" cap="none" strike="noStrike">
                <a:solidFill>
                  <a:schemeClr val="dk1"/>
                </a:solidFill>
                <a:latin typeface="Arial"/>
                <a:ea typeface="Arial"/>
                <a:cs typeface="Arial"/>
                <a:sym typeface="Arial"/>
              </a:defRPr>
            </a:lvl9pPr>
          </a:lstStyle>
          <a:p/>
        </p:txBody>
      </p:sp>
      <p:sp>
        <p:nvSpPr>
          <p:cNvPr id="316" name="Shape 316"/>
          <p:cNvSpPr txBox="1"/>
          <p:nvPr>
            <p:ph idx="1" type="subTitle"/>
          </p:nvPr>
        </p:nvSpPr>
        <p:spPr>
          <a:xfrm>
            <a:off x="446484" y="2027148"/>
            <a:ext cx="5613900" cy="1314000"/>
          </a:xfrm>
          <a:prstGeom prst="rect">
            <a:avLst/>
          </a:prstGeom>
          <a:noFill/>
          <a:ln>
            <a:noFill/>
          </a:ln>
        </p:spPr>
        <p:txBody>
          <a:bodyPr anchorCtr="0" anchor="t" bIns="89575" lIns="89575" spcFirstLastPara="1" rIns="89575" wrap="square" tIns="89575"/>
          <a:lstStyle>
            <a:lvl1pPr indent="-101600" lvl="0" marL="177800" marR="0" rtl="0" algn="l">
              <a:lnSpc>
                <a:spcPct val="122500"/>
              </a:lnSpc>
              <a:spcBef>
                <a:spcPts val="0"/>
              </a:spcBef>
              <a:spcAft>
                <a:spcPts val="0"/>
              </a:spcAft>
              <a:buClr>
                <a:schemeClr val="dk1"/>
              </a:buClr>
              <a:buSzPts val="2000"/>
              <a:buFont typeface="Merriweather Sans"/>
              <a:buChar char="‣"/>
              <a:defRPr b="0" i="0" sz="2000" u="none" cap="none" strike="noStrike">
                <a:solidFill>
                  <a:schemeClr val="dk1"/>
                </a:solidFill>
                <a:latin typeface="Arial"/>
                <a:ea typeface="Arial"/>
                <a:cs typeface="Arial"/>
                <a:sym typeface="Arial"/>
              </a:defRPr>
            </a:lvl1pPr>
            <a:lvl2pPr indent="-12700" lvl="1" marL="317500" marR="0" rtl="0" algn="ctr">
              <a:lnSpc>
                <a:spcPct val="122500"/>
              </a:lnSpc>
              <a:spcBef>
                <a:spcPts val="0"/>
              </a:spcBef>
              <a:spcAft>
                <a:spcPts val="0"/>
              </a:spcAft>
              <a:buClr>
                <a:schemeClr val="dk1"/>
              </a:buClr>
              <a:buSzPts val="1400"/>
              <a:buFont typeface="Merriweather Sans"/>
              <a:buNone/>
              <a:defRPr b="0" i="0" sz="2000" u="none" cap="none" strike="noStrike">
                <a:solidFill>
                  <a:schemeClr val="dk1"/>
                </a:solidFill>
                <a:latin typeface="Arial"/>
                <a:ea typeface="Arial"/>
                <a:cs typeface="Arial"/>
                <a:sym typeface="Arial"/>
              </a:defRPr>
            </a:lvl2pPr>
            <a:lvl3pPr indent="-12700" lvl="2" marL="647700" marR="0" rtl="0" algn="ctr">
              <a:lnSpc>
                <a:spcPct val="122500"/>
              </a:lnSpc>
              <a:spcBef>
                <a:spcPts val="0"/>
              </a:spcBef>
              <a:spcAft>
                <a:spcPts val="0"/>
              </a:spcAft>
              <a:buClr>
                <a:schemeClr val="dk1"/>
              </a:buClr>
              <a:buSzPts val="1400"/>
              <a:buFont typeface="Merriweather Sans"/>
              <a:buNone/>
              <a:defRPr b="0" i="0" sz="2000" u="none" cap="none" strike="noStrike">
                <a:solidFill>
                  <a:schemeClr val="dk1"/>
                </a:solidFill>
                <a:latin typeface="Arial"/>
                <a:ea typeface="Arial"/>
                <a:cs typeface="Arial"/>
                <a:sym typeface="Arial"/>
              </a:defRPr>
            </a:lvl3pPr>
            <a:lvl4pPr indent="-12700" lvl="3" marL="965200" marR="0" rtl="0" algn="ctr">
              <a:lnSpc>
                <a:spcPct val="122500"/>
              </a:lnSpc>
              <a:spcBef>
                <a:spcPts val="0"/>
              </a:spcBef>
              <a:spcAft>
                <a:spcPts val="0"/>
              </a:spcAft>
              <a:buClr>
                <a:schemeClr val="dk1"/>
              </a:buClr>
              <a:buSzPts val="1400"/>
              <a:buFont typeface="Merriweather Sans"/>
              <a:buNone/>
              <a:defRPr b="0" i="0" sz="2000" u="none" cap="none" strike="noStrike">
                <a:solidFill>
                  <a:schemeClr val="dk1"/>
                </a:solidFill>
                <a:latin typeface="Arial"/>
                <a:ea typeface="Arial"/>
                <a:cs typeface="Arial"/>
                <a:sym typeface="Arial"/>
              </a:defRPr>
            </a:lvl4pPr>
            <a:lvl5pPr indent="0" lvl="4" marL="1282700" marR="0" rtl="0" algn="ctr">
              <a:lnSpc>
                <a:spcPct val="122500"/>
              </a:lnSpc>
              <a:spcBef>
                <a:spcPts val="0"/>
              </a:spcBef>
              <a:spcAft>
                <a:spcPts val="0"/>
              </a:spcAft>
              <a:buClr>
                <a:schemeClr val="dk1"/>
              </a:buClr>
              <a:buSzPts val="1400"/>
              <a:buFont typeface="Merriweather Sans"/>
              <a:buNone/>
              <a:defRPr b="0" i="0" sz="2000" u="none" cap="none" strike="noStrike">
                <a:solidFill>
                  <a:schemeClr val="dk1"/>
                </a:solidFill>
                <a:latin typeface="Arial"/>
                <a:ea typeface="Arial"/>
                <a:cs typeface="Arial"/>
                <a:sym typeface="Arial"/>
              </a:defRPr>
            </a:lvl5pPr>
            <a:lvl6pPr indent="-12700" lvl="5" marL="1612900" marR="0" rtl="0" algn="ctr">
              <a:lnSpc>
                <a:spcPct val="122400"/>
              </a:lnSpc>
              <a:spcBef>
                <a:spcPts val="0"/>
              </a:spcBef>
              <a:spcAft>
                <a:spcPts val="0"/>
              </a:spcAft>
              <a:buClr>
                <a:schemeClr val="dk1"/>
              </a:buClr>
              <a:buSzPts val="1400"/>
              <a:buFont typeface="Merriweather Sans"/>
              <a:buNone/>
              <a:defRPr b="0" i="0" sz="2000" u="none" cap="none" strike="noStrike">
                <a:solidFill>
                  <a:schemeClr val="dk1"/>
                </a:solidFill>
                <a:latin typeface="Arial"/>
                <a:ea typeface="Arial"/>
                <a:cs typeface="Arial"/>
                <a:sym typeface="Arial"/>
              </a:defRPr>
            </a:lvl6pPr>
            <a:lvl7pPr indent="0" lvl="6" marL="1930400" marR="0" rtl="0" algn="ctr">
              <a:lnSpc>
                <a:spcPct val="122400"/>
              </a:lnSpc>
              <a:spcBef>
                <a:spcPts val="0"/>
              </a:spcBef>
              <a:spcAft>
                <a:spcPts val="0"/>
              </a:spcAft>
              <a:buClr>
                <a:schemeClr val="dk1"/>
              </a:buClr>
              <a:buSzPts val="1400"/>
              <a:buFont typeface="Merriweather Sans"/>
              <a:buNone/>
              <a:defRPr b="0" i="0" sz="2000" u="none" cap="none" strike="noStrike">
                <a:solidFill>
                  <a:schemeClr val="dk1"/>
                </a:solidFill>
                <a:latin typeface="Arial"/>
                <a:ea typeface="Arial"/>
                <a:cs typeface="Arial"/>
                <a:sym typeface="Arial"/>
              </a:defRPr>
            </a:lvl7pPr>
            <a:lvl8pPr indent="0" lvl="7" marL="2247900" marR="0" rtl="0" algn="ctr">
              <a:lnSpc>
                <a:spcPct val="122400"/>
              </a:lnSpc>
              <a:spcBef>
                <a:spcPts val="0"/>
              </a:spcBef>
              <a:spcAft>
                <a:spcPts val="0"/>
              </a:spcAft>
              <a:buClr>
                <a:schemeClr val="dk1"/>
              </a:buClr>
              <a:buSzPts val="1400"/>
              <a:buFont typeface="Merriweather Sans"/>
              <a:buNone/>
              <a:defRPr b="0" i="0" sz="2000" u="none" cap="none" strike="noStrike">
                <a:solidFill>
                  <a:schemeClr val="dk1"/>
                </a:solidFill>
                <a:latin typeface="Arial"/>
                <a:ea typeface="Arial"/>
                <a:cs typeface="Arial"/>
                <a:sym typeface="Arial"/>
              </a:defRPr>
            </a:lvl8pPr>
            <a:lvl9pPr indent="0" lvl="8" marL="2578100" marR="0" rtl="0" algn="ctr">
              <a:lnSpc>
                <a:spcPct val="122400"/>
              </a:lnSpc>
              <a:spcBef>
                <a:spcPts val="0"/>
              </a:spcBef>
              <a:spcAft>
                <a:spcPts val="0"/>
              </a:spcAft>
              <a:buClr>
                <a:schemeClr val="dk1"/>
              </a:buClr>
              <a:buSzPts val="1400"/>
              <a:buFont typeface="Merriweather Sans"/>
              <a:buNone/>
              <a:defRPr b="0" i="0" sz="2000" u="none" cap="none" strike="noStrike">
                <a:solidFill>
                  <a:schemeClr val="dk1"/>
                </a:solidFill>
                <a:latin typeface="Arial"/>
                <a:ea typeface="Arial"/>
                <a:cs typeface="Arial"/>
                <a:sym typeface="Arial"/>
              </a:defRPr>
            </a:lvl9pPr>
          </a:lstStyle>
          <a:p/>
        </p:txBody>
      </p:sp>
      <p:sp>
        <p:nvSpPr>
          <p:cNvPr id="317" name="Shape 317"/>
          <p:cNvSpPr txBox="1"/>
          <p:nvPr>
            <p:ph idx="2" type="body"/>
          </p:nvPr>
        </p:nvSpPr>
        <p:spPr>
          <a:xfrm>
            <a:off x="362578" y="484533"/>
            <a:ext cx="6251100" cy="298200"/>
          </a:xfrm>
          <a:prstGeom prst="rect">
            <a:avLst/>
          </a:prstGeom>
          <a:noFill/>
          <a:ln>
            <a:noFill/>
          </a:ln>
        </p:spPr>
        <p:txBody>
          <a:bodyPr anchorCtr="0" anchor="t" bIns="89575" lIns="89575" spcFirstLastPara="1" rIns="89575" wrap="square" tIns="89575"/>
          <a:lstStyle>
            <a:lvl1pPr indent="-228600" lvl="0" marL="457200" marR="0" rtl="0" algn="l">
              <a:lnSpc>
                <a:spcPct val="100000"/>
              </a:lnSpc>
              <a:spcBef>
                <a:spcPts val="0"/>
              </a:spcBef>
              <a:spcAft>
                <a:spcPts val="0"/>
              </a:spcAft>
              <a:buClr>
                <a:srgbClr val="000000"/>
              </a:buClr>
              <a:buSzPts val="1400"/>
              <a:buFont typeface="Arial"/>
              <a:buNone/>
              <a:defRPr b="1" i="0" sz="2200"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6pPr>
            <a:lvl7pPr indent="-228600" lvl="6" marL="3200400" marR="0" rtl="0" algn="l">
              <a:lnSpc>
                <a:spcPct val="100000"/>
              </a:lnSpc>
              <a:spcBef>
                <a:spcPts val="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7pPr>
            <a:lvl8pPr indent="-228600" lvl="7" marL="3657600" marR="0" rtl="0" algn="l">
              <a:lnSpc>
                <a:spcPct val="100000"/>
              </a:lnSpc>
              <a:spcBef>
                <a:spcPts val="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8pPr>
            <a:lvl9pPr indent="-228600" lvl="8" marL="4114800" marR="0" rtl="0" algn="l">
              <a:lnSpc>
                <a:spcPct val="100000"/>
              </a:lnSpc>
              <a:spcBef>
                <a:spcPts val="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9pPr>
          </a:lstStyle>
          <a:p/>
        </p:txBody>
      </p:sp>
      <p:sp>
        <p:nvSpPr>
          <p:cNvPr id="318" name="Shape 318"/>
          <p:cNvSpPr txBox="1"/>
          <p:nvPr>
            <p:ph idx="3" type="body"/>
          </p:nvPr>
        </p:nvSpPr>
        <p:spPr>
          <a:xfrm>
            <a:off x="6060341" y="2049946"/>
            <a:ext cx="2679000" cy="2683500"/>
          </a:xfrm>
          <a:prstGeom prst="rect">
            <a:avLst/>
          </a:prstGeom>
          <a:noFill/>
          <a:ln>
            <a:noFill/>
          </a:ln>
        </p:spPr>
        <p:txBody>
          <a:bodyPr anchorCtr="0" anchor="t" bIns="89575" lIns="89575" spcFirstLastPara="1" rIns="89575" wrap="square" tIns="89575"/>
          <a:lstStyle>
            <a:lvl1pPr indent="-228600" lvl="0" marL="457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3pPr>
            <a:lvl4pPr indent="-228600" lvl="3" marL="1828800" marR="0" rtl="0" algn="l">
              <a:lnSpc>
                <a:spcPct val="100000"/>
              </a:lnSpc>
              <a:spcBef>
                <a:spcPts val="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4pPr>
            <a:lvl5pPr indent="-228600" lvl="4" marL="2286000" marR="0" rtl="0" algn="l">
              <a:lnSpc>
                <a:spcPct val="100000"/>
              </a:lnSpc>
              <a:spcBef>
                <a:spcPts val="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5pPr>
            <a:lvl6pPr indent="-228600" lvl="5" marL="2743200" marR="0" rtl="0" algn="l">
              <a:lnSpc>
                <a:spcPct val="100000"/>
              </a:lnSpc>
              <a:spcBef>
                <a:spcPts val="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6pPr>
            <a:lvl7pPr indent="-228600" lvl="6" marL="3200400" marR="0" rtl="0" algn="l">
              <a:lnSpc>
                <a:spcPct val="100000"/>
              </a:lnSpc>
              <a:spcBef>
                <a:spcPts val="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7pPr>
            <a:lvl8pPr indent="-228600" lvl="7" marL="3657600" marR="0" rtl="0" algn="l">
              <a:lnSpc>
                <a:spcPct val="100000"/>
              </a:lnSpc>
              <a:spcBef>
                <a:spcPts val="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8pPr>
            <a:lvl9pPr indent="-228600" lvl="8" marL="4114800" marR="0" rtl="0" algn="l">
              <a:lnSpc>
                <a:spcPct val="100000"/>
              </a:lnSpc>
              <a:spcBef>
                <a:spcPts val="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9pPr>
          </a:lstStyle>
          <a:p/>
        </p:txBody>
      </p:sp>
      <p:sp>
        <p:nvSpPr>
          <p:cNvPr id="319" name="Shape 319"/>
          <p:cNvSpPr txBox="1"/>
          <p:nvPr>
            <p:ph idx="12" type="sldNum"/>
          </p:nvPr>
        </p:nvSpPr>
        <p:spPr>
          <a:xfrm>
            <a:off x="8447891" y="518698"/>
            <a:ext cx="248100" cy="304200"/>
          </a:xfrm>
          <a:prstGeom prst="rect">
            <a:avLst/>
          </a:prstGeom>
          <a:noFill/>
          <a:ln>
            <a:noFill/>
          </a:ln>
        </p:spPr>
        <p:txBody>
          <a:bodyPr anchorCtr="0" anchor="ctr" bIns="32225" lIns="64475" spcFirstLastPara="1" rIns="0" wrap="square" tIns="32225">
            <a:noAutofit/>
          </a:bodyPr>
          <a:lstStyle>
            <a:lvl1pPr indent="0" lvl="0" marL="0" marR="0" rtl="0" algn="r">
              <a:lnSpc>
                <a:spcPct val="100173"/>
              </a:lnSpc>
              <a:spcBef>
                <a:spcPts val="0"/>
              </a:spcBef>
              <a:spcAft>
                <a:spcPts val="0"/>
              </a:spcAft>
              <a:buClr>
                <a:schemeClr val="dk1"/>
              </a:buClr>
              <a:buFont typeface="Arial"/>
              <a:buNone/>
              <a:defRPr b="1" i="0" sz="2200" u="none" cap="none" strike="noStrike">
                <a:solidFill>
                  <a:schemeClr val="dk1"/>
                </a:solidFill>
                <a:latin typeface="Arial"/>
                <a:ea typeface="Arial"/>
                <a:cs typeface="Arial"/>
                <a:sym typeface="Arial"/>
              </a:defRPr>
            </a:lvl1pPr>
            <a:lvl2pPr indent="0" lvl="1" marL="0" marR="0" rtl="0" algn="r">
              <a:lnSpc>
                <a:spcPct val="100173"/>
              </a:lnSpc>
              <a:spcBef>
                <a:spcPts val="0"/>
              </a:spcBef>
              <a:spcAft>
                <a:spcPts val="0"/>
              </a:spcAft>
              <a:buClr>
                <a:schemeClr val="dk1"/>
              </a:buClr>
              <a:buFont typeface="Arial"/>
              <a:buNone/>
              <a:defRPr b="1" i="0" sz="2200" u="none" cap="none" strike="noStrike">
                <a:solidFill>
                  <a:schemeClr val="dk1"/>
                </a:solidFill>
                <a:latin typeface="Arial"/>
                <a:ea typeface="Arial"/>
                <a:cs typeface="Arial"/>
                <a:sym typeface="Arial"/>
              </a:defRPr>
            </a:lvl2pPr>
            <a:lvl3pPr indent="0" lvl="2" marL="0" marR="0" rtl="0" algn="r">
              <a:lnSpc>
                <a:spcPct val="100173"/>
              </a:lnSpc>
              <a:spcBef>
                <a:spcPts val="0"/>
              </a:spcBef>
              <a:spcAft>
                <a:spcPts val="0"/>
              </a:spcAft>
              <a:buClr>
                <a:schemeClr val="dk1"/>
              </a:buClr>
              <a:buFont typeface="Arial"/>
              <a:buNone/>
              <a:defRPr b="1" i="0" sz="2200" u="none" cap="none" strike="noStrike">
                <a:solidFill>
                  <a:schemeClr val="dk1"/>
                </a:solidFill>
                <a:latin typeface="Arial"/>
                <a:ea typeface="Arial"/>
                <a:cs typeface="Arial"/>
                <a:sym typeface="Arial"/>
              </a:defRPr>
            </a:lvl3pPr>
            <a:lvl4pPr indent="0" lvl="3" marL="0" marR="0" rtl="0" algn="r">
              <a:lnSpc>
                <a:spcPct val="100173"/>
              </a:lnSpc>
              <a:spcBef>
                <a:spcPts val="0"/>
              </a:spcBef>
              <a:spcAft>
                <a:spcPts val="0"/>
              </a:spcAft>
              <a:buClr>
                <a:schemeClr val="dk1"/>
              </a:buClr>
              <a:buFont typeface="Arial"/>
              <a:buNone/>
              <a:defRPr b="1" i="0" sz="2200" u="none" cap="none" strike="noStrike">
                <a:solidFill>
                  <a:schemeClr val="dk1"/>
                </a:solidFill>
                <a:latin typeface="Arial"/>
                <a:ea typeface="Arial"/>
                <a:cs typeface="Arial"/>
                <a:sym typeface="Arial"/>
              </a:defRPr>
            </a:lvl4pPr>
            <a:lvl5pPr indent="0" lvl="4" marL="0" marR="0" rtl="0" algn="r">
              <a:lnSpc>
                <a:spcPct val="100173"/>
              </a:lnSpc>
              <a:spcBef>
                <a:spcPts val="0"/>
              </a:spcBef>
              <a:spcAft>
                <a:spcPts val="0"/>
              </a:spcAft>
              <a:buClr>
                <a:schemeClr val="dk1"/>
              </a:buClr>
              <a:buFont typeface="Arial"/>
              <a:buNone/>
              <a:defRPr b="1" i="0" sz="2200" u="none" cap="none" strike="noStrike">
                <a:solidFill>
                  <a:schemeClr val="dk1"/>
                </a:solidFill>
                <a:latin typeface="Arial"/>
                <a:ea typeface="Arial"/>
                <a:cs typeface="Arial"/>
                <a:sym typeface="Arial"/>
              </a:defRPr>
            </a:lvl5pPr>
            <a:lvl6pPr indent="0" lvl="5" marL="0" marR="0" rtl="0" algn="r">
              <a:lnSpc>
                <a:spcPct val="100173"/>
              </a:lnSpc>
              <a:spcBef>
                <a:spcPts val="0"/>
              </a:spcBef>
              <a:spcAft>
                <a:spcPts val="0"/>
              </a:spcAft>
              <a:buClr>
                <a:schemeClr val="dk1"/>
              </a:buClr>
              <a:buFont typeface="Arial"/>
              <a:buNone/>
              <a:defRPr b="1" i="0" sz="2200" u="none" cap="none" strike="noStrike">
                <a:solidFill>
                  <a:schemeClr val="dk1"/>
                </a:solidFill>
                <a:latin typeface="Arial"/>
                <a:ea typeface="Arial"/>
                <a:cs typeface="Arial"/>
                <a:sym typeface="Arial"/>
              </a:defRPr>
            </a:lvl6pPr>
            <a:lvl7pPr indent="0" lvl="6" marL="0" marR="0" rtl="0" algn="r">
              <a:lnSpc>
                <a:spcPct val="100173"/>
              </a:lnSpc>
              <a:spcBef>
                <a:spcPts val="0"/>
              </a:spcBef>
              <a:spcAft>
                <a:spcPts val="0"/>
              </a:spcAft>
              <a:buClr>
                <a:schemeClr val="dk1"/>
              </a:buClr>
              <a:buFont typeface="Arial"/>
              <a:buNone/>
              <a:defRPr b="1" i="0" sz="2200" u="none" cap="none" strike="noStrike">
                <a:solidFill>
                  <a:schemeClr val="dk1"/>
                </a:solidFill>
                <a:latin typeface="Arial"/>
                <a:ea typeface="Arial"/>
                <a:cs typeface="Arial"/>
                <a:sym typeface="Arial"/>
              </a:defRPr>
            </a:lvl7pPr>
            <a:lvl8pPr indent="0" lvl="7" marL="0" marR="0" rtl="0" algn="r">
              <a:lnSpc>
                <a:spcPct val="100173"/>
              </a:lnSpc>
              <a:spcBef>
                <a:spcPts val="0"/>
              </a:spcBef>
              <a:spcAft>
                <a:spcPts val="0"/>
              </a:spcAft>
              <a:buClr>
                <a:schemeClr val="dk1"/>
              </a:buClr>
              <a:buFont typeface="Arial"/>
              <a:buNone/>
              <a:defRPr b="1" i="0" sz="2200" u="none" cap="none" strike="noStrike">
                <a:solidFill>
                  <a:schemeClr val="dk1"/>
                </a:solidFill>
                <a:latin typeface="Arial"/>
                <a:ea typeface="Arial"/>
                <a:cs typeface="Arial"/>
                <a:sym typeface="Arial"/>
              </a:defRPr>
            </a:lvl8pPr>
            <a:lvl9pPr indent="0" lvl="8" marL="0" marR="0" rtl="0" algn="r">
              <a:lnSpc>
                <a:spcPct val="100173"/>
              </a:lnSpc>
              <a:spcBef>
                <a:spcPts val="0"/>
              </a:spcBef>
              <a:spcAft>
                <a:spcPts val="0"/>
              </a:spcAft>
              <a:buClr>
                <a:schemeClr val="dk1"/>
              </a:buClr>
              <a:buFont typeface="Arial"/>
              <a:buNone/>
              <a:defRPr b="1" i="0" sz="2200" u="none" cap="none" strike="noStrike">
                <a:solidFill>
                  <a:schemeClr val="dk1"/>
                </a:solidFill>
                <a:latin typeface="Arial"/>
                <a:ea typeface="Arial"/>
                <a:cs typeface="Arial"/>
                <a:sym typeface="Aria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Full Image Slide">
  <p:cSld name="Full Image Slide">
    <p:spTree>
      <p:nvGrpSpPr>
        <p:cNvPr id="320" name="Shape 320"/>
        <p:cNvGrpSpPr/>
        <p:nvPr/>
      </p:nvGrpSpPr>
      <p:grpSpPr>
        <a:xfrm>
          <a:off x="0" y="0"/>
          <a:ext cx="0" cy="0"/>
          <a:chOff x="0" y="0"/>
          <a:chExt cx="0" cy="0"/>
        </a:xfrm>
      </p:grpSpPr>
      <p:cxnSp>
        <p:nvCxnSpPr>
          <p:cNvPr id="321" name="Shape 321"/>
          <p:cNvCxnSpPr/>
          <p:nvPr/>
        </p:nvCxnSpPr>
        <p:spPr>
          <a:xfrm>
            <a:off x="446503" y="476767"/>
            <a:ext cx="8250900" cy="0"/>
          </a:xfrm>
          <a:prstGeom prst="straightConnector1">
            <a:avLst/>
          </a:prstGeom>
          <a:noFill/>
          <a:ln cap="flat" cmpd="sng" w="9525">
            <a:solidFill>
              <a:schemeClr val="dk1"/>
            </a:solidFill>
            <a:prstDash val="solid"/>
            <a:miter lim="8000"/>
            <a:headEnd len="sm" w="sm" type="none"/>
            <a:tailEnd len="sm" w="sm" type="none"/>
          </a:ln>
        </p:spPr>
      </p:cxnSp>
      <p:cxnSp>
        <p:nvCxnSpPr>
          <p:cNvPr id="322" name="Shape 322"/>
          <p:cNvCxnSpPr/>
          <p:nvPr/>
        </p:nvCxnSpPr>
        <p:spPr>
          <a:xfrm>
            <a:off x="446503" y="888310"/>
            <a:ext cx="8250900" cy="0"/>
          </a:xfrm>
          <a:prstGeom prst="straightConnector1">
            <a:avLst/>
          </a:prstGeom>
          <a:noFill/>
          <a:ln cap="flat" cmpd="sng" w="9525">
            <a:solidFill>
              <a:schemeClr val="dk1"/>
            </a:solidFill>
            <a:prstDash val="solid"/>
            <a:miter lim="8000"/>
            <a:headEnd len="sm" w="sm" type="none"/>
            <a:tailEnd len="sm" w="sm" type="none"/>
          </a:ln>
        </p:spPr>
      </p:cxnSp>
      <p:sp>
        <p:nvSpPr>
          <p:cNvPr id="323" name="Shape 323"/>
          <p:cNvSpPr txBox="1"/>
          <p:nvPr>
            <p:ph idx="1" type="body"/>
          </p:nvPr>
        </p:nvSpPr>
        <p:spPr>
          <a:xfrm>
            <a:off x="181390" y="186359"/>
            <a:ext cx="8781000" cy="4770900"/>
          </a:xfrm>
          <a:prstGeom prst="rect">
            <a:avLst/>
          </a:prstGeom>
          <a:noFill/>
          <a:ln>
            <a:noFill/>
          </a:ln>
        </p:spPr>
        <p:txBody>
          <a:bodyPr anchorCtr="0" anchor="t" bIns="89575" lIns="89575" spcFirstLastPara="1" rIns="89575" wrap="square" tIns="89575"/>
          <a:lstStyle>
            <a:lvl1pPr indent="-228600" lvl="0" marL="457200" marR="0" rtl="0" algn="l">
              <a:lnSpc>
                <a:spcPct val="100000"/>
              </a:lnSpc>
              <a:spcBef>
                <a:spcPts val="700"/>
              </a:spcBef>
              <a:spcAft>
                <a:spcPts val="0"/>
              </a:spcAft>
              <a:buClr>
                <a:srgbClr val="000000"/>
              </a:buClr>
              <a:buSzPts val="1400"/>
              <a:buFont typeface="Arial"/>
              <a:buNone/>
              <a:defRPr b="0" i="0" sz="2000" u="none" cap="none" strike="noStrike">
                <a:solidFill>
                  <a:srgbClr val="000000"/>
                </a:solidFill>
                <a:latin typeface="Arial"/>
                <a:ea typeface="Arial"/>
                <a:cs typeface="Arial"/>
                <a:sym typeface="Arial"/>
              </a:defRPr>
            </a:lvl1pPr>
            <a:lvl2pPr indent="-228600" lvl="1" marL="914400" marR="0" rtl="0" algn="l">
              <a:lnSpc>
                <a:spcPct val="100000"/>
              </a:lnSpc>
              <a:spcBef>
                <a:spcPts val="700"/>
              </a:spcBef>
              <a:spcAft>
                <a:spcPts val="0"/>
              </a:spcAft>
              <a:buClr>
                <a:srgbClr val="000000"/>
              </a:buClr>
              <a:buSzPts val="1400"/>
              <a:buFont typeface="Arial"/>
              <a:buNone/>
              <a:defRPr b="0" i="0" sz="2000" u="none" cap="none" strike="noStrike">
                <a:solidFill>
                  <a:srgbClr val="000000"/>
                </a:solidFill>
                <a:latin typeface="Arial"/>
                <a:ea typeface="Arial"/>
                <a:cs typeface="Arial"/>
                <a:sym typeface="Arial"/>
              </a:defRPr>
            </a:lvl2pPr>
            <a:lvl3pPr indent="-228600" lvl="2" marL="1371600" marR="0" rtl="0" algn="l">
              <a:lnSpc>
                <a:spcPct val="100000"/>
              </a:lnSpc>
              <a:spcBef>
                <a:spcPts val="700"/>
              </a:spcBef>
              <a:spcAft>
                <a:spcPts val="0"/>
              </a:spcAft>
              <a:buClr>
                <a:srgbClr val="000000"/>
              </a:buClr>
              <a:buSzPts val="1400"/>
              <a:buFont typeface="Arial"/>
              <a:buNone/>
              <a:defRPr b="0" i="0" sz="2000" u="none" cap="none" strike="noStrike">
                <a:solidFill>
                  <a:srgbClr val="000000"/>
                </a:solidFill>
                <a:latin typeface="Arial"/>
                <a:ea typeface="Arial"/>
                <a:cs typeface="Arial"/>
                <a:sym typeface="Arial"/>
              </a:defRPr>
            </a:lvl3pPr>
            <a:lvl4pPr indent="-228600" lvl="3" marL="1828800" marR="0" rtl="0" algn="l">
              <a:lnSpc>
                <a:spcPct val="100000"/>
              </a:lnSpc>
              <a:spcBef>
                <a:spcPts val="700"/>
              </a:spcBef>
              <a:spcAft>
                <a:spcPts val="0"/>
              </a:spcAft>
              <a:buClr>
                <a:srgbClr val="000000"/>
              </a:buClr>
              <a:buSzPts val="1400"/>
              <a:buFont typeface="Arial"/>
              <a:buNone/>
              <a:defRPr b="0" i="0" sz="2000" u="none" cap="none" strike="noStrike">
                <a:solidFill>
                  <a:srgbClr val="000000"/>
                </a:solidFill>
                <a:latin typeface="Arial"/>
                <a:ea typeface="Arial"/>
                <a:cs typeface="Arial"/>
                <a:sym typeface="Arial"/>
              </a:defRPr>
            </a:lvl4pPr>
            <a:lvl5pPr indent="-228600" lvl="4" marL="2286000" marR="0" rtl="0" algn="l">
              <a:lnSpc>
                <a:spcPct val="100000"/>
              </a:lnSpc>
              <a:spcBef>
                <a:spcPts val="700"/>
              </a:spcBef>
              <a:spcAft>
                <a:spcPts val="0"/>
              </a:spcAft>
              <a:buClr>
                <a:srgbClr val="000000"/>
              </a:buClr>
              <a:buSzPts val="1400"/>
              <a:buFont typeface="Arial"/>
              <a:buNone/>
              <a:defRPr b="0" i="0" sz="20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400"/>
              <a:buFont typeface="Arial"/>
              <a:buNone/>
              <a:defRPr b="0" i="0" sz="13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3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3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300" u="none" cap="none" strike="noStrike">
                <a:solidFill>
                  <a:srgbClr val="000000"/>
                </a:solidFill>
                <a:latin typeface="Arial"/>
                <a:ea typeface="Arial"/>
                <a:cs typeface="Arial"/>
                <a:sym typeface="Arial"/>
              </a:defRPr>
            </a:lvl9pPr>
          </a:lstStyle>
          <a:p/>
        </p:txBody>
      </p:sp>
      <p:sp>
        <p:nvSpPr>
          <p:cNvPr id="324" name="Shape 324"/>
          <p:cNvSpPr txBox="1"/>
          <p:nvPr>
            <p:ph type="ctrTitle"/>
          </p:nvPr>
        </p:nvSpPr>
        <p:spPr>
          <a:xfrm>
            <a:off x="432616" y="1043596"/>
            <a:ext cx="8232600" cy="1102500"/>
          </a:xfrm>
          <a:prstGeom prst="rect">
            <a:avLst/>
          </a:prstGeom>
          <a:noFill/>
          <a:ln>
            <a:noFill/>
          </a:ln>
        </p:spPr>
        <p:txBody>
          <a:bodyPr anchorCtr="0" anchor="t" bIns="89575" lIns="89575" spcFirstLastPara="1" rIns="89575" wrap="square" tIns="89575"/>
          <a:lstStyle>
            <a:lvl1pPr indent="0" lvl="0" marL="0" marR="0" rtl="0" algn="l">
              <a:lnSpc>
                <a:spcPct val="92282"/>
              </a:lnSpc>
              <a:spcBef>
                <a:spcPts val="0"/>
              </a:spcBef>
              <a:spcAft>
                <a:spcPts val="0"/>
              </a:spcAft>
              <a:buClr>
                <a:schemeClr val="dk1"/>
              </a:buClr>
              <a:buSzPts val="1400"/>
              <a:buFont typeface="Arial"/>
              <a:buNone/>
              <a:defRPr b="1" i="0" sz="3800" u="none" cap="none" strike="noStrike">
                <a:solidFill>
                  <a:schemeClr val="dk1"/>
                </a:solidFill>
                <a:latin typeface="Arial"/>
                <a:ea typeface="Arial"/>
                <a:cs typeface="Arial"/>
                <a:sym typeface="Arial"/>
              </a:defRPr>
            </a:lvl1pPr>
            <a:lvl2pPr indent="0" lvl="1" marL="0" marR="0" rtl="0" algn="l">
              <a:lnSpc>
                <a:spcPct val="100000"/>
              </a:lnSpc>
              <a:spcBef>
                <a:spcPts val="0"/>
              </a:spcBef>
              <a:spcAft>
                <a:spcPts val="0"/>
              </a:spcAft>
              <a:buSzPts val="1400"/>
              <a:buNone/>
              <a:defRPr b="0" i="0" sz="2200" u="none" cap="none" strike="noStrike">
                <a:solidFill>
                  <a:schemeClr val="dk1"/>
                </a:solidFill>
                <a:latin typeface="Arial"/>
                <a:ea typeface="Arial"/>
                <a:cs typeface="Arial"/>
                <a:sym typeface="Arial"/>
              </a:defRPr>
            </a:lvl2pPr>
            <a:lvl3pPr indent="0" lvl="2" marL="0" marR="0" rtl="0" algn="l">
              <a:lnSpc>
                <a:spcPct val="100000"/>
              </a:lnSpc>
              <a:spcBef>
                <a:spcPts val="0"/>
              </a:spcBef>
              <a:spcAft>
                <a:spcPts val="0"/>
              </a:spcAft>
              <a:buSzPts val="1400"/>
              <a:buNone/>
              <a:defRPr b="0" i="0" sz="2200" u="none" cap="none" strike="noStrike">
                <a:solidFill>
                  <a:schemeClr val="dk1"/>
                </a:solidFill>
                <a:latin typeface="Arial"/>
                <a:ea typeface="Arial"/>
                <a:cs typeface="Arial"/>
                <a:sym typeface="Arial"/>
              </a:defRPr>
            </a:lvl3pPr>
            <a:lvl4pPr indent="0" lvl="3" marL="0" marR="0" rtl="0" algn="l">
              <a:lnSpc>
                <a:spcPct val="100000"/>
              </a:lnSpc>
              <a:spcBef>
                <a:spcPts val="0"/>
              </a:spcBef>
              <a:spcAft>
                <a:spcPts val="0"/>
              </a:spcAft>
              <a:buSzPts val="1400"/>
              <a:buNone/>
              <a:defRPr b="0" i="0" sz="2200" u="none" cap="none" strike="noStrike">
                <a:solidFill>
                  <a:schemeClr val="dk1"/>
                </a:solidFill>
                <a:latin typeface="Arial"/>
                <a:ea typeface="Arial"/>
                <a:cs typeface="Arial"/>
                <a:sym typeface="Arial"/>
              </a:defRPr>
            </a:lvl4pPr>
            <a:lvl5pPr indent="0" lvl="4" marL="0" marR="0" rtl="0" algn="l">
              <a:lnSpc>
                <a:spcPct val="100000"/>
              </a:lnSpc>
              <a:spcBef>
                <a:spcPts val="0"/>
              </a:spcBef>
              <a:spcAft>
                <a:spcPts val="0"/>
              </a:spcAft>
              <a:buSzPts val="1400"/>
              <a:buNone/>
              <a:defRPr b="0" i="0" sz="2200" u="none" cap="none" strike="noStrike">
                <a:solidFill>
                  <a:schemeClr val="dk1"/>
                </a:solidFill>
                <a:latin typeface="Arial"/>
                <a:ea typeface="Arial"/>
                <a:cs typeface="Arial"/>
                <a:sym typeface="Arial"/>
              </a:defRPr>
            </a:lvl5pPr>
            <a:lvl6pPr indent="-12700" lvl="5" marL="317500" marR="0" rtl="0" algn="l">
              <a:lnSpc>
                <a:spcPct val="100173"/>
              </a:lnSpc>
              <a:spcBef>
                <a:spcPts val="0"/>
              </a:spcBef>
              <a:spcAft>
                <a:spcPts val="0"/>
              </a:spcAft>
              <a:buSzPts val="1400"/>
              <a:buNone/>
              <a:defRPr b="0" i="0" sz="2200" u="none" cap="none" strike="noStrike">
                <a:solidFill>
                  <a:schemeClr val="dk1"/>
                </a:solidFill>
                <a:latin typeface="Arial"/>
                <a:ea typeface="Arial"/>
                <a:cs typeface="Arial"/>
                <a:sym typeface="Arial"/>
              </a:defRPr>
            </a:lvl6pPr>
            <a:lvl7pPr indent="-12700" lvl="6" marL="647700" marR="0" rtl="0" algn="l">
              <a:lnSpc>
                <a:spcPct val="100173"/>
              </a:lnSpc>
              <a:spcBef>
                <a:spcPts val="0"/>
              </a:spcBef>
              <a:spcAft>
                <a:spcPts val="0"/>
              </a:spcAft>
              <a:buSzPts val="1400"/>
              <a:buNone/>
              <a:defRPr b="0" i="0" sz="2200" u="none" cap="none" strike="noStrike">
                <a:solidFill>
                  <a:schemeClr val="dk1"/>
                </a:solidFill>
                <a:latin typeface="Arial"/>
                <a:ea typeface="Arial"/>
                <a:cs typeface="Arial"/>
                <a:sym typeface="Arial"/>
              </a:defRPr>
            </a:lvl7pPr>
            <a:lvl8pPr indent="-12700" lvl="7" marL="965200" marR="0" rtl="0" algn="l">
              <a:lnSpc>
                <a:spcPct val="100173"/>
              </a:lnSpc>
              <a:spcBef>
                <a:spcPts val="0"/>
              </a:spcBef>
              <a:spcAft>
                <a:spcPts val="0"/>
              </a:spcAft>
              <a:buSzPts val="1400"/>
              <a:buNone/>
              <a:defRPr b="0" i="0" sz="2200" u="none" cap="none" strike="noStrike">
                <a:solidFill>
                  <a:schemeClr val="dk1"/>
                </a:solidFill>
                <a:latin typeface="Arial"/>
                <a:ea typeface="Arial"/>
                <a:cs typeface="Arial"/>
                <a:sym typeface="Arial"/>
              </a:defRPr>
            </a:lvl8pPr>
            <a:lvl9pPr indent="0" lvl="8" marL="1282700" marR="0" rtl="0" algn="l">
              <a:lnSpc>
                <a:spcPct val="100173"/>
              </a:lnSpc>
              <a:spcBef>
                <a:spcPts val="0"/>
              </a:spcBef>
              <a:spcAft>
                <a:spcPts val="0"/>
              </a:spcAft>
              <a:buSzPts val="1400"/>
              <a:buNone/>
              <a:defRPr b="0" i="0" sz="2200" u="none" cap="none" strike="noStrike">
                <a:solidFill>
                  <a:schemeClr val="dk1"/>
                </a:solidFill>
                <a:latin typeface="Arial"/>
                <a:ea typeface="Arial"/>
                <a:cs typeface="Arial"/>
                <a:sym typeface="Arial"/>
              </a:defRPr>
            </a:lvl9pPr>
          </a:lstStyle>
          <a:p/>
        </p:txBody>
      </p:sp>
      <p:sp>
        <p:nvSpPr>
          <p:cNvPr id="325" name="Shape 325"/>
          <p:cNvSpPr txBox="1"/>
          <p:nvPr>
            <p:ph idx="2" type="body"/>
          </p:nvPr>
        </p:nvSpPr>
        <p:spPr>
          <a:xfrm>
            <a:off x="362577" y="484533"/>
            <a:ext cx="6963000" cy="298200"/>
          </a:xfrm>
          <a:prstGeom prst="rect">
            <a:avLst/>
          </a:prstGeom>
          <a:noFill/>
          <a:ln>
            <a:noFill/>
          </a:ln>
        </p:spPr>
        <p:txBody>
          <a:bodyPr anchorCtr="0" anchor="t" bIns="89575" lIns="89575" spcFirstLastPara="1" rIns="89575" wrap="square" tIns="89575"/>
          <a:lstStyle>
            <a:lvl1pPr indent="-228600" lvl="0" marL="457200" marR="0" rtl="0" algn="l">
              <a:lnSpc>
                <a:spcPct val="100000"/>
              </a:lnSpc>
              <a:spcBef>
                <a:spcPts val="0"/>
              </a:spcBef>
              <a:spcAft>
                <a:spcPts val="0"/>
              </a:spcAft>
              <a:buClr>
                <a:srgbClr val="000000"/>
              </a:buClr>
              <a:buSzPts val="1400"/>
              <a:buFont typeface="Arial"/>
              <a:buNone/>
              <a:defRPr b="1" i="0" sz="2200"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6pPr>
            <a:lvl7pPr indent="-228600" lvl="6" marL="3200400" marR="0" rtl="0" algn="l">
              <a:lnSpc>
                <a:spcPct val="100000"/>
              </a:lnSpc>
              <a:spcBef>
                <a:spcPts val="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7pPr>
            <a:lvl8pPr indent="-228600" lvl="7" marL="3657600" marR="0" rtl="0" algn="l">
              <a:lnSpc>
                <a:spcPct val="100000"/>
              </a:lnSpc>
              <a:spcBef>
                <a:spcPts val="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8pPr>
            <a:lvl9pPr indent="-228600" lvl="8" marL="4114800" marR="0" rtl="0" algn="l">
              <a:lnSpc>
                <a:spcPct val="100000"/>
              </a:lnSpc>
              <a:spcBef>
                <a:spcPts val="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9pPr>
          </a:lstStyle>
          <a:p/>
        </p:txBody>
      </p:sp>
      <p:sp>
        <p:nvSpPr>
          <p:cNvPr id="326" name="Shape 326"/>
          <p:cNvSpPr txBox="1"/>
          <p:nvPr>
            <p:ph idx="12" type="sldNum"/>
          </p:nvPr>
        </p:nvSpPr>
        <p:spPr>
          <a:xfrm>
            <a:off x="8447891" y="518698"/>
            <a:ext cx="248100" cy="304200"/>
          </a:xfrm>
          <a:prstGeom prst="rect">
            <a:avLst/>
          </a:prstGeom>
          <a:noFill/>
          <a:ln>
            <a:noFill/>
          </a:ln>
        </p:spPr>
        <p:txBody>
          <a:bodyPr anchorCtr="0" anchor="ctr" bIns="32225" lIns="64475" spcFirstLastPara="1" rIns="0" wrap="square" tIns="32225">
            <a:noAutofit/>
          </a:bodyPr>
          <a:lstStyle>
            <a:lvl1pPr indent="0" lvl="0" marL="0" marR="0" rtl="0" algn="r">
              <a:lnSpc>
                <a:spcPct val="100173"/>
              </a:lnSpc>
              <a:spcBef>
                <a:spcPts val="0"/>
              </a:spcBef>
              <a:spcAft>
                <a:spcPts val="0"/>
              </a:spcAft>
              <a:buClr>
                <a:schemeClr val="dk1"/>
              </a:buClr>
              <a:buFont typeface="Arial"/>
              <a:buNone/>
              <a:defRPr b="1" i="0" sz="2200" u="none" cap="none" strike="noStrike">
                <a:solidFill>
                  <a:schemeClr val="dk1"/>
                </a:solidFill>
                <a:latin typeface="Arial"/>
                <a:ea typeface="Arial"/>
                <a:cs typeface="Arial"/>
                <a:sym typeface="Arial"/>
              </a:defRPr>
            </a:lvl1pPr>
            <a:lvl2pPr indent="0" lvl="1" marL="0" marR="0" rtl="0" algn="r">
              <a:lnSpc>
                <a:spcPct val="100173"/>
              </a:lnSpc>
              <a:spcBef>
                <a:spcPts val="0"/>
              </a:spcBef>
              <a:spcAft>
                <a:spcPts val="0"/>
              </a:spcAft>
              <a:buClr>
                <a:schemeClr val="dk1"/>
              </a:buClr>
              <a:buFont typeface="Arial"/>
              <a:buNone/>
              <a:defRPr b="1" i="0" sz="2200" u="none" cap="none" strike="noStrike">
                <a:solidFill>
                  <a:schemeClr val="dk1"/>
                </a:solidFill>
                <a:latin typeface="Arial"/>
                <a:ea typeface="Arial"/>
                <a:cs typeface="Arial"/>
                <a:sym typeface="Arial"/>
              </a:defRPr>
            </a:lvl2pPr>
            <a:lvl3pPr indent="0" lvl="2" marL="0" marR="0" rtl="0" algn="r">
              <a:lnSpc>
                <a:spcPct val="100173"/>
              </a:lnSpc>
              <a:spcBef>
                <a:spcPts val="0"/>
              </a:spcBef>
              <a:spcAft>
                <a:spcPts val="0"/>
              </a:spcAft>
              <a:buClr>
                <a:schemeClr val="dk1"/>
              </a:buClr>
              <a:buFont typeface="Arial"/>
              <a:buNone/>
              <a:defRPr b="1" i="0" sz="2200" u="none" cap="none" strike="noStrike">
                <a:solidFill>
                  <a:schemeClr val="dk1"/>
                </a:solidFill>
                <a:latin typeface="Arial"/>
                <a:ea typeface="Arial"/>
                <a:cs typeface="Arial"/>
                <a:sym typeface="Arial"/>
              </a:defRPr>
            </a:lvl3pPr>
            <a:lvl4pPr indent="0" lvl="3" marL="0" marR="0" rtl="0" algn="r">
              <a:lnSpc>
                <a:spcPct val="100173"/>
              </a:lnSpc>
              <a:spcBef>
                <a:spcPts val="0"/>
              </a:spcBef>
              <a:spcAft>
                <a:spcPts val="0"/>
              </a:spcAft>
              <a:buClr>
                <a:schemeClr val="dk1"/>
              </a:buClr>
              <a:buFont typeface="Arial"/>
              <a:buNone/>
              <a:defRPr b="1" i="0" sz="2200" u="none" cap="none" strike="noStrike">
                <a:solidFill>
                  <a:schemeClr val="dk1"/>
                </a:solidFill>
                <a:latin typeface="Arial"/>
                <a:ea typeface="Arial"/>
                <a:cs typeface="Arial"/>
                <a:sym typeface="Arial"/>
              </a:defRPr>
            </a:lvl4pPr>
            <a:lvl5pPr indent="0" lvl="4" marL="0" marR="0" rtl="0" algn="r">
              <a:lnSpc>
                <a:spcPct val="100173"/>
              </a:lnSpc>
              <a:spcBef>
                <a:spcPts val="0"/>
              </a:spcBef>
              <a:spcAft>
                <a:spcPts val="0"/>
              </a:spcAft>
              <a:buClr>
                <a:schemeClr val="dk1"/>
              </a:buClr>
              <a:buFont typeface="Arial"/>
              <a:buNone/>
              <a:defRPr b="1" i="0" sz="2200" u="none" cap="none" strike="noStrike">
                <a:solidFill>
                  <a:schemeClr val="dk1"/>
                </a:solidFill>
                <a:latin typeface="Arial"/>
                <a:ea typeface="Arial"/>
                <a:cs typeface="Arial"/>
                <a:sym typeface="Arial"/>
              </a:defRPr>
            </a:lvl5pPr>
            <a:lvl6pPr indent="0" lvl="5" marL="0" marR="0" rtl="0" algn="r">
              <a:lnSpc>
                <a:spcPct val="100173"/>
              </a:lnSpc>
              <a:spcBef>
                <a:spcPts val="0"/>
              </a:spcBef>
              <a:spcAft>
                <a:spcPts val="0"/>
              </a:spcAft>
              <a:buClr>
                <a:schemeClr val="dk1"/>
              </a:buClr>
              <a:buFont typeface="Arial"/>
              <a:buNone/>
              <a:defRPr b="1" i="0" sz="2200" u="none" cap="none" strike="noStrike">
                <a:solidFill>
                  <a:schemeClr val="dk1"/>
                </a:solidFill>
                <a:latin typeface="Arial"/>
                <a:ea typeface="Arial"/>
                <a:cs typeface="Arial"/>
                <a:sym typeface="Arial"/>
              </a:defRPr>
            </a:lvl6pPr>
            <a:lvl7pPr indent="0" lvl="6" marL="0" marR="0" rtl="0" algn="r">
              <a:lnSpc>
                <a:spcPct val="100173"/>
              </a:lnSpc>
              <a:spcBef>
                <a:spcPts val="0"/>
              </a:spcBef>
              <a:spcAft>
                <a:spcPts val="0"/>
              </a:spcAft>
              <a:buClr>
                <a:schemeClr val="dk1"/>
              </a:buClr>
              <a:buFont typeface="Arial"/>
              <a:buNone/>
              <a:defRPr b="1" i="0" sz="2200" u="none" cap="none" strike="noStrike">
                <a:solidFill>
                  <a:schemeClr val="dk1"/>
                </a:solidFill>
                <a:latin typeface="Arial"/>
                <a:ea typeface="Arial"/>
                <a:cs typeface="Arial"/>
                <a:sym typeface="Arial"/>
              </a:defRPr>
            </a:lvl7pPr>
            <a:lvl8pPr indent="0" lvl="7" marL="0" marR="0" rtl="0" algn="r">
              <a:lnSpc>
                <a:spcPct val="100173"/>
              </a:lnSpc>
              <a:spcBef>
                <a:spcPts val="0"/>
              </a:spcBef>
              <a:spcAft>
                <a:spcPts val="0"/>
              </a:spcAft>
              <a:buClr>
                <a:schemeClr val="dk1"/>
              </a:buClr>
              <a:buFont typeface="Arial"/>
              <a:buNone/>
              <a:defRPr b="1" i="0" sz="2200" u="none" cap="none" strike="noStrike">
                <a:solidFill>
                  <a:schemeClr val="dk1"/>
                </a:solidFill>
                <a:latin typeface="Arial"/>
                <a:ea typeface="Arial"/>
                <a:cs typeface="Arial"/>
                <a:sym typeface="Arial"/>
              </a:defRPr>
            </a:lvl8pPr>
            <a:lvl9pPr indent="0" lvl="8" marL="0" marR="0" rtl="0" algn="r">
              <a:lnSpc>
                <a:spcPct val="100173"/>
              </a:lnSpc>
              <a:spcBef>
                <a:spcPts val="0"/>
              </a:spcBef>
              <a:spcAft>
                <a:spcPts val="0"/>
              </a:spcAft>
              <a:buClr>
                <a:schemeClr val="dk1"/>
              </a:buClr>
              <a:buFont typeface="Arial"/>
              <a:buNone/>
              <a:defRPr b="1" i="0" sz="2200" u="none" cap="none" strike="noStrike">
                <a:solidFill>
                  <a:schemeClr val="dk1"/>
                </a:solidFill>
                <a:latin typeface="Arial"/>
                <a:ea typeface="Arial"/>
                <a:cs typeface="Arial"/>
                <a:sym typeface="Aria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esktop">
  <p:cSld name="desktop">
    <p:spTree>
      <p:nvGrpSpPr>
        <p:cNvPr id="327" name="Shape 327"/>
        <p:cNvGrpSpPr/>
        <p:nvPr/>
      </p:nvGrpSpPr>
      <p:grpSpPr>
        <a:xfrm>
          <a:off x="0" y="0"/>
          <a:ext cx="0" cy="0"/>
          <a:chOff x="0" y="0"/>
          <a:chExt cx="0" cy="0"/>
        </a:xfrm>
      </p:grpSpPr>
      <p:cxnSp>
        <p:nvCxnSpPr>
          <p:cNvPr id="328" name="Shape 328"/>
          <p:cNvCxnSpPr/>
          <p:nvPr/>
        </p:nvCxnSpPr>
        <p:spPr>
          <a:xfrm>
            <a:off x="446503" y="476767"/>
            <a:ext cx="8250900" cy="0"/>
          </a:xfrm>
          <a:prstGeom prst="straightConnector1">
            <a:avLst/>
          </a:prstGeom>
          <a:noFill/>
          <a:ln cap="flat" cmpd="sng" w="9525">
            <a:solidFill>
              <a:schemeClr val="dk1"/>
            </a:solidFill>
            <a:prstDash val="solid"/>
            <a:miter lim="8000"/>
            <a:headEnd len="sm" w="sm" type="none"/>
            <a:tailEnd len="sm" w="sm" type="none"/>
          </a:ln>
        </p:spPr>
      </p:cxnSp>
      <p:cxnSp>
        <p:nvCxnSpPr>
          <p:cNvPr id="329" name="Shape 329"/>
          <p:cNvCxnSpPr/>
          <p:nvPr/>
        </p:nvCxnSpPr>
        <p:spPr>
          <a:xfrm>
            <a:off x="446503" y="888310"/>
            <a:ext cx="8250900" cy="0"/>
          </a:xfrm>
          <a:prstGeom prst="straightConnector1">
            <a:avLst/>
          </a:prstGeom>
          <a:noFill/>
          <a:ln cap="flat" cmpd="sng" w="9525">
            <a:solidFill>
              <a:schemeClr val="dk1"/>
            </a:solidFill>
            <a:prstDash val="solid"/>
            <a:miter lim="8000"/>
            <a:headEnd len="sm" w="sm" type="none"/>
            <a:tailEnd len="sm" w="sm" type="none"/>
          </a:ln>
        </p:spPr>
      </p:cxnSp>
      <p:pic>
        <p:nvPicPr>
          <p:cNvPr id="330" name="Shape 330"/>
          <p:cNvPicPr preferRelativeResize="0"/>
          <p:nvPr/>
        </p:nvPicPr>
        <p:blipFill rotWithShape="1">
          <a:blip r:embed="rId2">
            <a:alphaModFix/>
          </a:blip>
          <a:srcRect b="0" l="0" r="0" t="0"/>
          <a:stretch/>
        </p:blipFill>
        <p:spPr>
          <a:xfrm>
            <a:off x="2387548" y="1080880"/>
            <a:ext cx="4416900" cy="3585900"/>
          </a:xfrm>
          <a:prstGeom prst="rect">
            <a:avLst/>
          </a:prstGeom>
          <a:noFill/>
          <a:ln>
            <a:noFill/>
          </a:ln>
        </p:spPr>
      </p:pic>
      <p:sp>
        <p:nvSpPr>
          <p:cNvPr id="331" name="Shape 331"/>
          <p:cNvSpPr txBox="1"/>
          <p:nvPr>
            <p:ph idx="1" type="body"/>
          </p:nvPr>
        </p:nvSpPr>
        <p:spPr>
          <a:xfrm>
            <a:off x="362577" y="484533"/>
            <a:ext cx="6963000" cy="298200"/>
          </a:xfrm>
          <a:prstGeom prst="rect">
            <a:avLst/>
          </a:prstGeom>
          <a:noFill/>
          <a:ln>
            <a:noFill/>
          </a:ln>
        </p:spPr>
        <p:txBody>
          <a:bodyPr anchorCtr="0" anchor="t" bIns="89575" lIns="89575" spcFirstLastPara="1" rIns="89575" wrap="square" tIns="89575"/>
          <a:lstStyle>
            <a:lvl1pPr indent="-228600" lvl="0" marL="457200" marR="0" rtl="0" algn="l">
              <a:lnSpc>
                <a:spcPct val="106521"/>
              </a:lnSpc>
              <a:spcBef>
                <a:spcPts val="0"/>
              </a:spcBef>
              <a:spcAft>
                <a:spcPts val="0"/>
              </a:spcAft>
              <a:buClr>
                <a:srgbClr val="000000"/>
              </a:buClr>
              <a:buSzPts val="1400"/>
              <a:buFont typeface="Merriweather Sans"/>
              <a:buNone/>
              <a:defRPr b="1" i="0" sz="2200"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6pPr>
            <a:lvl7pPr indent="-228600" lvl="6" marL="3200400" marR="0" rtl="0" algn="l">
              <a:lnSpc>
                <a:spcPct val="100000"/>
              </a:lnSpc>
              <a:spcBef>
                <a:spcPts val="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7pPr>
            <a:lvl8pPr indent="-228600" lvl="7" marL="3657600" marR="0" rtl="0" algn="l">
              <a:lnSpc>
                <a:spcPct val="100000"/>
              </a:lnSpc>
              <a:spcBef>
                <a:spcPts val="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8pPr>
            <a:lvl9pPr indent="-228600" lvl="8" marL="4114800" marR="0" rtl="0" algn="l">
              <a:lnSpc>
                <a:spcPct val="100000"/>
              </a:lnSpc>
              <a:spcBef>
                <a:spcPts val="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9pPr>
          </a:lstStyle>
          <a:p/>
        </p:txBody>
      </p:sp>
      <p:sp>
        <p:nvSpPr>
          <p:cNvPr id="332" name="Shape 332"/>
          <p:cNvSpPr txBox="1"/>
          <p:nvPr>
            <p:ph idx="2" type="body"/>
          </p:nvPr>
        </p:nvSpPr>
        <p:spPr>
          <a:xfrm>
            <a:off x="2588596" y="1259518"/>
            <a:ext cx="4033800" cy="2281800"/>
          </a:xfrm>
          <a:prstGeom prst="rect">
            <a:avLst/>
          </a:prstGeom>
          <a:noFill/>
          <a:ln>
            <a:noFill/>
          </a:ln>
        </p:spPr>
        <p:txBody>
          <a:bodyPr anchorCtr="0" anchor="t" bIns="89575" lIns="89575" spcFirstLastPara="1" rIns="89575" wrap="square" tIns="89575"/>
          <a:lstStyle>
            <a:lvl1pPr indent="-228600" lvl="0" marL="457200" marR="0" rtl="0" algn="l">
              <a:lnSpc>
                <a:spcPct val="100000"/>
              </a:lnSpc>
              <a:spcBef>
                <a:spcPts val="700"/>
              </a:spcBef>
              <a:spcAft>
                <a:spcPts val="0"/>
              </a:spcAft>
              <a:buClr>
                <a:srgbClr val="000000"/>
              </a:buClr>
              <a:buSzPts val="1400"/>
              <a:buFont typeface="Arial"/>
              <a:buNone/>
              <a:defRPr b="0" i="0" sz="2000" u="none" cap="none" strike="noStrike">
                <a:solidFill>
                  <a:srgbClr val="000000"/>
                </a:solidFill>
                <a:latin typeface="Arial"/>
                <a:ea typeface="Arial"/>
                <a:cs typeface="Arial"/>
                <a:sym typeface="Arial"/>
              </a:defRPr>
            </a:lvl1pPr>
            <a:lvl2pPr indent="-228600" lvl="1" marL="914400" marR="0" rtl="0" algn="l">
              <a:lnSpc>
                <a:spcPct val="100000"/>
              </a:lnSpc>
              <a:spcBef>
                <a:spcPts val="700"/>
              </a:spcBef>
              <a:spcAft>
                <a:spcPts val="0"/>
              </a:spcAft>
              <a:buClr>
                <a:srgbClr val="000000"/>
              </a:buClr>
              <a:buSzPts val="1400"/>
              <a:buFont typeface="Arial"/>
              <a:buNone/>
              <a:defRPr b="0" i="0" sz="2000" u="none" cap="none" strike="noStrike">
                <a:solidFill>
                  <a:srgbClr val="000000"/>
                </a:solidFill>
                <a:latin typeface="Arial"/>
                <a:ea typeface="Arial"/>
                <a:cs typeface="Arial"/>
                <a:sym typeface="Arial"/>
              </a:defRPr>
            </a:lvl2pPr>
            <a:lvl3pPr indent="-228600" lvl="2" marL="1371600" marR="0" rtl="0" algn="l">
              <a:lnSpc>
                <a:spcPct val="100000"/>
              </a:lnSpc>
              <a:spcBef>
                <a:spcPts val="700"/>
              </a:spcBef>
              <a:spcAft>
                <a:spcPts val="0"/>
              </a:spcAft>
              <a:buClr>
                <a:srgbClr val="000000"/>
              </a:buClr>
              <a:buSzPts val="1400"/>
              <a:buFont typeface="Arial"/>
              <a:buNone/>
              <a:defRPr b="0" i="0" sz="2000" u="none" cap="none" strike="noStrike">
                <a:solidFill>
                  <a:srgbClr val="000000"/>
                </a:solidFill>
                <a:latin typeface="Arial"/>
                <a:ea typeface="Arial"/>
                <a:cs typeface="Arial"/>
                <a:sym typeface="Arial"/>
              </a:defRPr>
            </a:lvl3pPr>
            <a:lvl4pPr indent="-228600" lvl="3" marL="1828800" marR="0" rtl="0" algn="l">
              <a:lnSpc>
                <a:spcPct val="100000"/>
              </a:lnSpc>
              <a:spcBef>
                <a:spcPts val="700"/>
              </a:spcBef>
              <a:spcAft>
                <a:spcPts val="0"/>
              </a:spcAft>
              <a:buClr>
                <a:srgbClr val="000000"/>
              </a:buClr>
              <a:buSzPts val="1400"/>
              <a:buFont typeface="Arial"/>
              <a:buNone/>
              <a:defRPr b="0" i="0" sz="2000" u="none" cap="none" strike="noStrike">
                <a:solidFill>
                  <a:srgbClr val="000000"/>
                </a:solidFill>
                <a:latin typeface="Arial"/>
                <a:ea typeface="Arial"/>
                <a:cs typeface="Arial"/>
                <a:sym typeface="Arial"/>
              </a:defRPr>
            </a:lvl4pPr>
            <a:lvl5pPr indent="-228600" lvl="4" marL="2286000" marR="0" rtl="0" algn="l">
              <a:lnSpc>
                <a:spcPct val="100000"/>
              </a:lnSpc>
              <a:spcBef>
                <a:spcPts val="700"/>
              </a:spcBef>
              <a:spcAft>
                <a:spcPts val="0"/>
              </a:spcAft>
              <a:buClr>
                <a:srgbClr val="000000"/>
              </a:buClr>
              <a:buSzPts val="1400"/>
              <a:buFont typeface="Arial"/>
              <a:buNone/>
              <a:defRPr b="0" i="0" sz="20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400"/>
              <a:buFont typeface="Arial"/>
              <a:buNone/>
              <a:defRPr b="0" i="0" sz="13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3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3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300" u="none" cap="none" strike="noStrike">
                <a:solidFill>
                  <a:srgbClr val="000000"/>
                </a:solidFill>
                <a:latin typeface="Arial"/>
                <a:ea typeface="Arial"/>
                <a:cs typeface="Arial"/>
                <a:sym typeface="Arial"/>
              </a:defRPr>
            </a:lvl9pPr>
          </a:lstStyle>
          <a:p/>
        </p:txBody>
      </p:sp>
      <p:sp>
        <p:nvSpPr>
          <p:cNvPr id="333" name="Shape 333"/>
          <p:cNvSpPr txBox="1"/>
          <p:nvPr>
            <p:ph idx="12" type="sldNum"/>
          </p:nvPr>
        </p:nvSpPr>
        <p:spPr>
          <a:xfrm>
            <a:off x="8447891" y="518698"/>
            <a:ext cx="248100" cy="304200"/>
          </a:xfrm>
          <a:prstGeom prst="rect">
            <a:avLst/>
          </a:prstGeom>
          <a:noFill/>
          <a:ln>
            <a:noFill/>
          </a:ln>
        </p:spPr>
        <p:txBody>
          <a:bodyPr anchorCtr="0" anchor="ctr" bIns="32225" lIns="64475" spcFirstLastPara="1" rIns="0" wrap="square" tIns="32225">
            <a:noAutofit/>
          </a:bodyPr>
          <a:lstStyle>
            <a:lvl1pPr indent="0" lvl="0" marL="0" marR="0" rtl="0" algn="r">
              <a:lnSpc>
                <a:spcPct val="100173"/>
              </a:lnSpc>
              <a:spcBef>
                <a:spcPts val="0"/>
              </a:spcBef>
              <a:spcAft>
                <a:spcPts val="0"/>
              </a:spcAft>
              <a:buClr>
                <a:schemeClr val="dk1"/>
              </a:buClr>
              <a:buFont typeface="Arial"/>
              <a:buNone/>
              <a:defRPr b="1" i="0" sz="2200" u="none" cap="none" strike="noStrike">
                <a:solidFill>
                  <a:schemeClr val="dk1"/>
                </a:solidFill>
                <a:latin typeface="Arial"/>
                <a:ea typeface="Arial"/>
                <a:cs typeface="Arial"/>
                <a:sym typeface="Arial"/>
              </a:defRPr>
            </a:lvl1pPr>
            <a:lvl2pPr indent="0" lvl="1" marL="0" marR="0" rtl="0" algn="r">
              <a:lnSpc>
                <a:spcPct val="100173"/>
              </a:lnSpc>
              <a:spcBef>
                <a:spcPts val="0"/>
              </a:spcBef>
              <a:spcAft>
                <a:spcPts val="0"/>
              </a:spcAft>
              <a:buClr>
                <a:schemeClr val="dk1"/>
              </a:buClr>
              <a:buFont typeface="Arial"/>
              <a:buNone/>
              <a:defRPr b="1" i="0" sz="2200" u="none" cap="none" strike="noStrike">
                <a:solidFill>
                  <a:schemeClr val="dk1"/>
                </a:solidFill>
                <a:latin typeface="Arial"/>
                <a:ea typeface="Arial"/>
                <a:cs typeface="Arial"/>
                <a:sym typeface="Arial"/>
              </a:defRPr>
            </a:lvl2pPr>
            <a:lvl3pPr indent="0" lvl="2" marL="0" marR="0" rtl="0" algn="r">
              <a:lnSpc>
                <a:spcPct val="100173"/>
              </a:lnSpc>
              <a:spcBef>
                <a:spcPts val="0"/>
              </a:spcBef>
              <a:spcAft>
                <a:spcPts val="0"/>
              </a:spcAft>
              <a:buClr>
                <a:schemeClr val="dk1"/>
              </a:buClr>
              <a:buFont typeface="Arial"/>
              <a:buNone/>
              <a:defRPr b="1" i="0" sz="2200" u="none" cap="none" strike="noStrike">
                <a:solidFill>
                  <a:schemeClr val="dk1"/>
                </a:solidFill>
                <a:latin typeface="Arial"/>
                <a:ea typeface="Arial"/>
                <a:cs typeface="Arial"/>
                <a:sym typeface="Arial"/>
              </a:defRPr>
            </a:lvl3pPr>
            <a:lvl4pPr indent="0" lvl="3" marL="0" marR="0" rtl="0" algn="r">
              <a:lnSpc>
                <a:spcPct val="100173"/>
              </a:lnSpc>
              <a:spcBef>
                <a:spcPts val="0"/>
              </a:spcBef>
              <a:spcAft>
                <a:spcPts val="0"/>
              </a:spcAft>
              <a:buClr>
                <a:schemeClr val="dk1"/>
              </a:buClr>
              <a:buFont typeface="Arial"/>
              <a:buNone/>
              <a:defRPr b="1" i="0" sz="2200" u="none" cap="none" strike="noStrike">
                <a:solidFill>
                  <a:schemeClr val="dk1"/>
                </a:solidFill>
                <a:latin typeface="Arial"/>
                <a:ea typeface="Arial"/>
                <a:cs typeface="Arial"/>
                <a:sym typeface="Arial"/>
              </a:defRPr>
            </a:lvl4pPr>
            <a:lvl5pPr indent="0" lvl="4" marL="0" marR="0" rtl="0" algn="r">
              <a:lnSpc>
                <a:spcPct val="100173"/>
              </a:lnSpc>
              <a:spcBef>
                <a:spcPts val="0"/>
              </a:spcBef>
              <a:spcAft>
                <a:spcPts val="0"/>
              </a:spcAft>
              <a:buClr>
                <a:schemeClr val="dk1"/>
              </a:buClr>
              <a:buFont typeface="Arial"/>
              <a:buNone/>
              <a:defRPr b="1" i="0" sz="2200" u="none" cap="none" strike="noStrike">
                <a:solidFill>
                  <a:schemeClr val="dk1"/>
                </a:solidFill>
                <a:latin typeface="Arial"/>
                <a:ea typeface="Arial"/>
                <a:cs typeface="Arial"/>
                <a:sym typeface="Arial"/>
              </a:defRPr>
            </a:lvl5pPr>
            <a:lvl6pPr indent="0" lvl="5" marL="0" marR="0" rtl="0" algn="r">
              <a:lnSpc>
                <a:spcPct val="100173"/>
              </a:lnSpc>
              <a:spcBef>
                <a:spcPts val="0"/>
              </a:spcBef>
              <a:spcAft>
                <a:spcPts val="0"/>
              </a:spcAft>
              <a:buClr>
                <a:schemeClr val="dk1"/>
              </a:buClr>
              <a:buFont typeface="Arial"/>
              <a:buNone/>
              <a:defRPr b="1" i="0" sz="2200" u="none" cap="none" strike="noStrike">
                <a:solidFill>
                  <a:schemeClr val="dk1"/>
                </a:solidFill>
                <a:latin typeface="Arial"/>
                <a:ea typeface="Arial"/>
                <a:cs typeface="Arial"/>
                <a:sym typeface="Arial"/>
              </a:defRPr>
            </a:lvl6pPr>
            <a:lvl7pPr indent="0" lvl="6" marL="0" marR="0" rtl="0" algn="r">
              <a:lnSpc>
                <a:spcPct val="100173"/>
              </a:lnSpc>
              <a:spcBef>
                <a:spcPts val="0"/>
              </a:spcBef>
              <a:spcAft>
                <a:spcPts val="0"/>
              </a:spcAft>
              <a:buClr>
                <a:schemeClr val="dk1"/>
              </a:buClr>
              <a:buFont typeface="Arial"/>
              <a:buNone/>
              <a:defRPr b="1" i="0" sz="2200" u="none" cap="none" strike="noStrike">
                <a:solidFill>
                  <a:schemeClr val="dk1"/>
                </a:solidFill>
                <a:latin typeface="Arial"/>
                <a:ea typeface="Arial"/>
                <a:cs typeface="Arial"/>
                <a:sym typeface="Arial"/>
              </a:defRPr>
            </a:lvl7pPr>
            <a:lvl8pPr indent="0" lvl="7" marL="0" marR="0" rtl="0" algn="r">
              <a:lnSpc>
                <a:spcPct val="100173"/>
              </a:lnSpc>
              <a:spcBef>
                <a:spcPts val="0"/>
              </a:spcBef>
              <a:spcAft>
                <a:spcPts val="0"/>
              </a:spcAft>
              <a:buClr>
                <a:schemeClr val="dk1"/>
              </a:buClr>
              <a:buFont typeface="Arial"/>
              <a:buNone/>
              <a:defRPr b="1" i="0" sz="2200" u="none" cap="none" strike="noStrike">
                <a:solidFill>
                  <a:schemeClr val="dk1"/>
                </a:solidFill>
                <a:latin typeface="Arial"/>
                <a:ea typeface="Arial"/>
                <a:cs typeface="Arial"/>
                <a:sym typeface="Arial"/>
              </a:defRPr>
            </a:lvl8pPr>
            <a:lvl9pPr indent="0" lvl="8" marL="0" marR="0" rtl="0" algn="r">
              <a:lnSpc>
                <a:spcPct val="100173"/>
              </a:lnSpc>
              <a:spcBef>
                <a:spcPts val="0"/>
              </a:spcBef>
              <a:spcAft>
                <a:spcPts val="0"/>
              </a:spcAft>
              <a:buClr>
                <a:schemeClr val="dk1"/>
              </a:buClr>
              <a:buFont typeface="Arial"/>
              <a:buNone/>
              <a:defRPr b="1" i="0" sz="2200" u="none" cap="none" strike="noStrike">
                <a:solidFill>
                  <a:schemeClr val="dk1"/>
                </a:solidFill>
                <a:latin typeface="Arial"/>
                <a:ea typeface="Arial"/>
                <a:cs typeface="Arial"/>
                <a:sym typeface="Aria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Laptop">
  <p:cSld name="Laptop">
    <p:spTree>
      <p:nvGrpSpPr>
        <p:cNvPr id="334" name="Shape 334"/>
        <p:cNvGrpSpPr/>
        <p:nvPr/>
      </p:nvGrpSpPr>
      <p:grpSpPr>
        <a:xfrm>
          <a:off x="0" y="0"/>
          <a:ext cx="0" cy="0"/>
          <a:chOff x="0" y="0"/>
          <a:chExt cx="0" cy="0"/>
        </a:xfrm>
      </p:grpSpPr>
      <p:pic>
        <p:nvPicPr>
          <p:cNvPr id="335" name="Shape 335"/>
          <p:cNvPicPr preferRelativeResize="0"/>
          <p:nvPr/>
        </p:nvPicPr>
        <p:blipFill rotWithShape="1">
          <a:blip r:embed="rId2">
            <a:alphaModFix/>
          </a:blip>
          <a:srcRect b="0" l="0" r="0" t="0"/>
          <a:stretch/>
        </p:blipFill>
        <p:spPr>
          <a:xfrm>
            <a:off x="1970503" y="1087092"/>
            <a:ext cx="5136300" cy="3603000"/>
          </a:xfrm>
          <a:prstGeom prst="rect">
            <a:avLst/>
          </a:prstGeom>
          <a:noFill/>
          <a:ln>
            <a:noFill/>
          </a:ln>
        </p:spPr>
      </p:pic>
      <p:cxnSp>
        <p:nvCxnSpPr>
          <p:cNvPr id="336" name="Shape 336"/>
          <p:cNvCxnSpPr/>
          <p:nvPr/>
        </p:nvCxnSpPr>
        <p:spPr>
          <a:xfrm>
            <a:off x="446503" y="476767"/>
            <a:ext cx="8250900" cy="0"/>
          </a:xfrm>
          <a:prstGeom prst="straightConnector1">
            <a:avLst/>
          </a:prstGeom>
          <a:noFill/>
          <a:ln cap="flat" cmpd="sng" w="9525">
            <a:solidFill>
              <a:schemeClr val="dk1"/>
            </a:solidFill>
            <a:prstDash val="solid"/>
            <a:miter lim="8000"/>
            <a:headEnd len="sm" w="sm" type="none"/>
            <a:tailEnd len="sm" w="sm" type="none"/>
          </a:ln>
        </p:spPr>
      </p:cxnSp>
      <p:cxnSp>
        <p:nvCxnSpPr>
          <p:cNvPr id="337" name="Shape 337"/>
          <p:cNvCxnSpPr/>
          <p:nvPr/>
        </p:nvCxnSpPr>
        <p:spPr>
          <a:xfrm>
            <a:off x="446503" y="888310"/>
            <a:ext cx="8250900" cy="0"/>
          </a:xfrm>
          <a:prstGeom prst="straightConnector1">
            <a:avLst/>
          </a:prstGeom>
          <a:noFill/>
          <a:ln cap="flat" cmpd="sng" w="9525">
            <a:solidFill>
              <a:schemeClr val="dk1"/>
            </a:solidFill>
            <a:prstDash val="solid"/>
            <a:miter lim="8000"/>
            <a:headEnd len="sm" w="sm" type="none"/>
            <a:tailEnd len="sm" w="sm" type="none"/>
          </a:ln>
        </p:spPr>
      </p:cxnSp>
      <p:sp>
        <p:nvSpPr>
          <p:cNvPr id="338" name="Shape 338"/>
          <p:cNvSpPr txBox="1"/>
          <p:nvPr>
            <p:ph idx="1" type="body"/>
          </p:nvPr>
        </p:nvSpPr>
        <p:spPr>
          <a:xfrm>
            <a:off x="362577" y="484533"/>
            <a:ext cx="6963000" cy="298200"/>
          </a:xfrm>
          <a:prstGeom prst="rect">
            <a:avLst/>
          </a:prstGeom>
          <a:noFill/>
          <a:ln>
            <a:noFill/>
          </a:ln>
        </p:spPr>
        <p:txBody>
          <a:bodyPr anchorCtr="0" anchor="t" bIns="89575" lIns="89575" spcFirstLastPara="1" rIns="89575" wrap="square" tIns="89575"/>
          <a:lstStyle>
            <a:lvl1pPr indent="-228600" lvl="0" marL="457200" marR="0" rtl="0" algn="l">
              <a:lnSpc>
                <a:spcPct val="106521"/>
              </a:lnSpc>
              <a:spcBef>
                <a:spcPts val="0"/>
              </a:spcBef>
              <a:spcAft>
                <a:spcPts val="0"/>
              </a:spcAft>
              <a:buClr>
                <a:srgbClr val="000000"/>
              </a:buClr>
              <a:buSzPts val="1400"/>
              <a:buFont typeface="Merriweather Sans"/>
              <a:buNone/>
              <a:defRPr b="1" i="0" sz="2200"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6pPr>
            <a:lvl7pPr indent="-228600" lvl="6" marL="3200400" marR="0" rtl="0" algn="l">
              <a:lnSpc>
                <a:spcPct val="100000"/>
              </a:lnSpc>
              <a:spcBef>
                <a:spcPts val="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7pPr>
            <a:lvl8pPr indent="-228600" lvl="7" marL="3657600" marR="0" rtl="0" algn="l">
              <a:lnSpc>
                <a:spcPct val="100000"/>
              </a:lnSpc>
              <a:spcBef>
                <a:spcPts val="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8pPr>
            <a:lvl9pPr indent="-228600" lvl="8" marL="4114800" marR="0" rtl="0" algn="l">
              <a:lnSpc>
                <a:spcPct val="100000"/>
              </a:lnSpc>
              <a:spcBef>
                <a:spcPts val="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9pPr>
          </a:lstStyle>
          <a:p/>
        </p:txBody>
      </p:sp>
      <p:sp>
        <p:nvSpPr>
          <p:cNvPr id="339" name="Shape 339"/>
          <p:cNvSpPr txBox="1"/>
          <p:nvPr>
            <p:ph idx="2" type="body"/>
          </p:nvPr>
        </p:nvSpPr>
        <p:spPr>
          <a:xfrm>
            <a:off x="2643326" y="1279784"/>
            <a:ext cx="3823500" cy="2385900"/>
          </a:xfrm>
          <a:prstGeom prst="rect">
            <a:avLst/>
          </a:prstGeom>
          <a:noFill/>
          <a:ln>
            <a:noFill/>
          </a:ln>
        </p:spPr>
        <p:txBody>
          <a:bodyPr anchorCtr="0" anchor="t" bIns="89575" lIns="89575" spcFirstLastPara="1" rIns="89575" wrap="square" tIns="89575"/>
          <a:lstStyle>
            <a:lvl1pPr indent="-228600" lvl="0" marL="457200" marR="0" rtl="0" algn="l">
              <a:lnSpc>
                <a:spcPct val="100000"/>
              </a:lnSpc>
              <a:spcBef>
                <a:spcPts val="700"/>
              </a:spcBef>
              <a:spcAft>
                <a:spcPts val="0"/>
              </a:spcAft>
              <a:buClr>
                <a:srgbClr val="000000"/>
              </a:buClr>
              <a:buSzPts val="1400"/>
              <a:buFont typeface="Arial"/>
              <a:buNone/>
              <a:defRPr b="0" i="0" sz="2000" u="none" cap="none" strike="noStrike">
                <a:solidFill>
                  <a:srgbClr val="000000"/>
                </a:solidFill>
                <a:latin typeface="Arial"/>
                <a:ea typeface="Arial"/>
                <a:cs typeface="Arial"/>
                <a:sym typeface="Arial"/>
              </a:defRPr>
            </a:lvl1pPr>
            <a:lvl2pPr indent="-228600" lvl="1" marL="914400" marR="0" rtl="0" algn="l">
              <a:lnSpc>
                <a:spcPct val="100000"/>
              </a:lnSpc>
              <a:spcBef>
                <a:spcPts val="700"/>
              </a:spcBef>
              <a:spcAft>
                <a:spcPts val="0"/>
              </a:spcAft>
              <a:buClr>
                <a:srgbClr val="000000"/>
              </a:buClr>
              <a:buSzPts val="1400"/>
              <a:buFont typeface="Arial"/>
              <a:buNone/>
              <a:defRPr b="0" i="0" sz="2000" u="none" cap="none" strike="noStrike">
                <a:solidFill>
                  <a:srgbClr val="000000"/>
                </a:solidFill>
                <a:latin typeface="Arial"/>
                <a:ea typeface="Arial"/>
                <a:cs typeface="Arial"/>
                <a:sym typeface="Arial"/>
              </a:defRPr>
            </a:lvl2pPr>
            <a:lvl3pPr indent="-228600" lvl="2" marL="1371600" marR="0" rtl="0" algn="l">
              <a:lnSpc>
                <a:spcPct val="100000"/>
              </a:lnSpc>
              <a:spcBef>
                <a:spcPts val="700"/>
              </a:spcBef>
              <a:spcAft>
                <a:spcPts val="0"/>
              </a:spcAft>
              <a:buClr>
                <a:srgbClr val="000000"/>
              </a:buClr>
              <a:buSzPts val="1400"/>
              <a:buFont typeface="Arial"/>
              <a:buNone/>
              <a:defRPr b="0" i="0" sz="2000" u="none" cap="none" strike="noStrike">
                <a:solidFill>
                  <a:srgbClr val="000000"/>
                </a:solidFill>
                <a:latin typeface="Arial"/>
                <a:ea typeface="Arial"/>
                <a:cs typeface="Arial"/>
                <a:sym typeface="Arial"/>
              </a:defRPr>
            </a:lvl3pPr>
            <a:lvl4pPr indent="-228600" lvl="3" marL="1828800" marR="0" rtl="0" algn="l">
              <a:lnSpc>
                <a:spcPct val="100000"/>
              </a:lnSpc>
              <a:spcBef>
                <a:spcPts val="700"/>
              </a:spcBef>
              <a:spcAft>
                <a:spcPts val="0"/>
              </a:spcAft>
              <a:buClr>
                <a:srgbClr val="000000"/>
              </a:buClr>
              <a:buSzPts val="1400"/>
              <a:buFont typeface="Arial"/>
              <a:buNone/>
              <a:defRPr b="0" i="0" sz="2000" u="none" cap="none" strike="noStrike">
                <a:solidFill>
                  <a:srgbClr val="000000"/>
                </a:solidFill>
                <a:latin typeface="Arial"/>
                <a:ea typeface="Arial"/>
                <a:cs typeface="Arial"/>
                <a:sym typeface="Arial"/>
              </a:defRPr>
            </a:lvl4pPr>
            <a:lvl5pPr indent="-228600" lvl="4" marL="2286000" marR="0" rtl="0" algn="l">
              <a:lnSpc>
                <a:spcPct val="100000"/>
              </a:lnSpc>
              <a:spcBef>
                <a:spcPts val="700"/>
              </a:spcBef>
              <a:spcAft>
                <a:spcPts val="0"/>
              </a:spcAft>
              <a:buClr>
                <a:srgbClr val="000000"/>
              </a:buClr>
              <a:buSzPts val="1400"/>
              <a:buFont typeface="Arial"/>
              <a:buNone/>
              <a:defRPr b="0" i="0" sz="20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400"/>
              <a:buFont typeface="Arial"/>
              <a:buNone/>
              <a:defRPr b="0" i="0" sz="13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3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3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300" u="none" cap="none" strike="noStrike">
                <a:solidFill>
                  <a:srgbClr val="000000"/>
                </a:solidFill>
                <a:latin typeface="Arial"/>
                <a:ea typeface="Arial"/>
                <a:cs typeface="Arial"/>
                <a:sym typeface="Arial"/>
              </a:defRPr>
            </a:lvl9pPr>
          </a:lstStyle>
          <a:p/>
        </p:txBody>
      </p:sp>
      <p:sp>
        <p:nvSpPr>
          <p:cNvPr id="340" name="Shape 340"/>
          <p:cNvSpPr txBox="1"/>
          <p:nvPr>
            <p:ph idx="12" type="sldNum"/>
          </p:nvPr>
        </p:nvSpPr>
        <p:spPr>
          <a:xfrm>
            <a:off x="8447891" y="518698"/>
            <a:ext cx="248100" cy="304200"/>
          </a:xfrm>
          <a:prstGeom prst="rect">
            <a:avLst/>
          </a:prstGeom>
          <a:noFill/>
          <a:ln>
            <a:noFill/>
          </a:ln>
        </p:spPr>
        <p:txBody>
          <a:bodyPr anchorCtr="0" anchor="ctr" bIns="32225" lIns="64475" spcFirstLastPara="1" rIns="0" wrap="square" tIns="32225">
            <a:noAutofit/>
          </a:bodyPr>
          <a:lstStyle>
            <a:lvl1pPr indent="0" lvl="0" marL="0" marR="0" rtl="0" algn="r">
              <a:lnSpc>
                <a:spcPct val="100173"/>
              </a:lnSpc>
              <a:spcBef>
                <a:spcPts val="0"/>
              </a:spcBef>
              <a:spcAft>
                <a:spcPts val="0"/>
              </a:spcAft>
              <a:buClr>
                <a:schemeClr val="dk1"/>
              </a:buClr>
              <a:buFont typeface="Arial"/>
              <a:buNone/>
              <a:defRPr b="1" i="0" sz="2200" u="none" cap="none" strike="noStrike">
                <a:solidFill>
                  <a:schemeClr val="dk1"/>
                </a:solidFill>
                <a:latin typeface="Arial"/>
                <a:ea typeface="Arial"/>
                <a:cs typeface="Arial"/>
                <a:sym typeface="Arial"/>
              </a:defRPr>
            </a:lvl1pPr>
            <a:lvl2pPr indent="0" lvl="1" marL="0" marR="0" rtl="0" algn="r">
              <a:lnSpc>
                <a:spcPct val="100173"/>
              </a:lnSpc>
              <a:spcBef>
                <a:spcPts val="0"/>
              </a:spcBef>
              <a:spcAft>
                <a:spcPts val="0"/>
              </a:spcAft>
              <a:buClr>
                <a:schemeClr val="dk1"/>
              </a:buClr>
              <a:buFont typeface="Arial"/>
              <a:buNone/>
              <a:defRPr b="1" i="0" sz="2200" u="none" cap="none" strike="noStrike">
                <a:solidFill>
                  <a:schemeClr val="dk1"/>
                </a:solidFill>
                <a:latin typeface="Arial"/>
                <a:ea typeface="Arial"/>
                <a:cs typeface="Arial"/>
                <a:sym typeface="Arial"/>
              </a:defRPr>
            </a:lvl2pPr>
            <a:lvl3pPr indent="0" lvl="2" marL="0" marR="0" rtl="0" algn="r">
              <a:lnSpc>
                <a:spcPct val="100173"/>
              </a:lnSpc>
              <a:spcBef>
                <a:spcPts val="0"/>
              </a:spcBef>
              <a:spcAft>
                <a:spcPts val="0"/>
              </a:spcAft>
              <a:buClr>
                <a:schemeClr val="dk1"/>
              </a:buClr>
              <a:buFont typeface="Arial"/>
              <a:buNone/>
              <a:defRPr b="1" i="0" sz="2200" u="none" cap="none" strike="noStrike">
                <a:solidFill>
                  <a:schemeClr val="dk1"/>
                </a:solidFill>
                <a:latin typeface="Arial"/>
                <a:ea typeface="Arial"/>
                <a:cs typeface="Arial"/>
                <a:sym typeface="Arial"/>
              </a:defRPr>
            </a:lvl3pPr>
            <a:lvl4pPr indent="0" lvl="3" marL="0" marR="0" rtl="0" algn="r">
              <a:lnSpc>
                <a:spcPct val="100173"/>
              </a:lnSpc>
              <a:spcBef>
                <a:spcPts val="0"/>
              </a:spcBef>
              <a:spcAft>
                <a:spcPts val="0"/>
              </a:spcAft>
              <a:buClr>
                <a:schemeClr val="dk1"/>
              </a:buClr>
              <a:buFont typeface="Arial"/>
              <a:buNone/>
              <a:defRPr b="1" i="0" sz="2200" u="none" cap="none" strike="noStrike">
                <a:solidFill>
                  <a:schemeClr val="dk1"/>
                </a:solidFill>
                <a:latin typeface="Arial"/>
                <a:ea typeface="Arial"/>
                <a:cs typeface="Arial"/>
                <a:sym typeface="Arial"/>
              </a:defRPr>
            </a:lvl4pPr>
            <a:lvl5pPr indent="0" lvl="4" marL="0" marR="0" rtl="0" algn="r">
              <a:lnSpc>
                <a:spcPct val="100173"/>
              </a:lnSpc>
              <a:spcBef>
                <a:spcPts val="0"/>
              </a:spcBef>
              <a:spcAft>
                <a:spcPts val="0"/>
              </a:spcAft>
              <a:buClr>
                <a:schemeClr val="dk1"/>
              </a:buClr>
              <a:buFont typeface="Arial"/>
              <a:buNone/>
              <a:defRPr b="1" i="0" sz="2200" u="none" cap="none" strike="noStrike">
                <a:solidFill>
                  <a:schemeClr val="dk1"/>
                </a:solidFill>
                <a:latin typeface="Arial"/>
                <a:ea typeface="Arial"/>
                <a:cs typeface="Arial"/>
                <a:sym typeface="Arial"/>
              </a:defRPr>
            </a:lvl5pPr>
            <a:lvl6pPr indent="0" lvl="5" marL="0" marR="0" rtl="0" algn="r">
              <a:lnSpc>
                <a:spcPct val="100173"/>
              </a:lnSpc>
              <a:spcBef>
                <a:spcPts val="0"/>
              </a:spcBef>
              <a:spcAft>
                <a:spcPts val="0"/>
              </a:spcAft>
              <a:buClr>
                <a:schemeClr val="dk1"/>
              </a:buClr>
              <a:buFont typeface="Arial"/>
              <a:buNone/>
              <a:defRPr b="1" i="0" sz="2200" u="none" cap="none" strike="noStrike">
                <a:solidFill>
                  <a:schemeClr val="dk1"/>
                </a:solidFill>
                <a:latin typeface="Arial"/>
                <a:ea typeface="Arial"/>
                <a:cs typeface="Arial"/>
                <a:sym typeface="Arial"/>
              </a:defRPr>
            </a:lvl6pPr>
            <a:lvl7pPr indent="0" lvl="6" marL="0" marR="0" rtl="0" algn="r">
              <a:lnSpc>
                <a:spcPct val="100173"/>
              </a:lnSpc>
              <a:spcBef>
                <a:spcPts val="0"/>
              </a:spcBef>
              <a:spcAft>
                <a:spcPts val="0"/>
              </a:spcAft>
              <a:buClr>
                <a:schemeClr val="dk1"/>
              </a:buClr>
              <a:buFont typeface="Arial"/>
              <a:buNone/>
              <a:defRPr b="1" i="0" sz="2200" u="none" cap="none" strike="noStrike">
                <a:solidFill>
                  <a:schemeClr val="dk1"/>
                </a:solidFill>
                <a:latin typeface="Arial"/>
                <a:ea typeface="Arial"/>
                <a:cs typeface="Arial"/>
                <a:sym typeface="Arial"/>
              </a:defRPr>
            </a:lvl7pPr>
            <a:lvl8pPr indent="0" lvl="7" marL="0" marR="0" rtl="0" algn="r">
              <a:lnSpc>
                <a:spcPct val="100173"/>
              </a:lnSpc>
              <a:spcBef>
                <a:spcPts val="0"/>
              </a:spcBef>
              <a:spcAft>
                <a:spcPts val="0"/>
              </a:spcAft>
              <a:buClr>
                <a:schemeClr val="dk1"/>
              </a:buClr>
              <a:buFont typeface="Arial"/>
              <a:buNone/>
              <a:defRPr b="1" i="0" sz="2200" u="none" cap="none" strike="noStrike">
                <a:solidFill>
                  <a:schemeClr val="dk1"/>
                </a:solidFill>
                <a:latin typeface="Arial"/>
                <a:ea typeface="Arial"/>
                <a:cs typeface="Arial"/>
                <a:sym typeface="Arial"/>
              </a:defRPr>
            </a:lvl8pPr>
            <a:lvl9pPr indent="0" lvl="8" marL="0" marR="0" rtl="0" algn="r">
              <a:lnSpc>
                <a:spcPct val="100173"/>
              </a:lnSpc>
              <a:spcBef>
                <a:spcPts val="0"/>
              </a:spcBef>
              <a:spcAft>
                <a:spcPts val="0"/>
              </a:spcAft>
              <a:buClr>
                <a:schemeClr val="dk1"/>
              </a:buClr>
              <a:buFont typeface="Arial"/>
              <a:buNone/>
              <a:defRPr b="1" i="0" sz="2200" u="none" cap="none" strike="noStrike">
                <a:solidFill>
                  <a:schemeClr val="dk1"/>
                </a:solidFill>
                <a:latin typeface="Arial"/>
                <a:ea typeface="Arial"/>
                <a:cs typeface="Arial"/>
                <a:sym typeface="Aria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Laptop 2">
  <p:cSld name="Laptop 2">
    <p:spTree>
      <p:nvGrpSpPr>
        <p:cNvPr id="341" name="Shape 341"/>
        <p:cNvGrpSpPr/>
        <p:nvPr/>
      </p:nvGrpSpPr>
      <p:grpSpPr>
        <a:xfrm>
          <a:off x="0" y="0"/>
          <a:ext cx="0" cy="0"/>
          <a:chOff x="0" y="0"/>
          <a:chExt cx="0" cy="0"/>
        </a:xfrm>
      </p:grpSpPr>
      <p:pic>
        <p:nvPicPr>
          <p:cNvPr id="342" name="Shape 342"/>
          <p:cNvPicPr preferRelativeResize="0"/>
          <p:nvPr/>
        </p:nvPicPr>
        <p:blipFill rotWithShape="1">
          <a:blip r:embed="rId2">
            <a:alphaModFix/>
          </a:blip>
          <a:srcRect b="0" l="0" r="0" t="0"/>
          <a:stretch/>
        </p:blipFill>
        <p:spPr>
          <a:xfrm>
            <a:off x="2268171" y="1111940"/>
            <a:ext cx="4748700" cy="3725700"/>
          </a:xfrm>
          <a:prstGeom prst="rect">
            <a:avLst/>
          </a:prstGeom>
          <a:noFill/>
          <a:ln>
            <a:noFill/>
          </a:ln>
        </p:spPr>
      </p:pic>
      <p:cxnSp>
        <p:nvCxnSpPr>
          <p:cNvPr id="343" name="Shape 343"/>
          <p:cNvCxnSpPr/>
          <p:nvPr/>
        </p:nvCxnSpPr>
        <p:spPr>
          <a:xfrm>
            <a:off x="446503" y="476767"/>
            <a:ext cx="8250900" cy="0"/>
          </a:xfrm>
          <a:prstGeom prst="straightConnector1">
            <a:avLst/>
          </a:prstGeom>
          <a:noFill/>
          <a:ln cap="flat" cmpd="sng" w="9525">
            <a:solidFill>
              <a:schemeClr val="dk1"/>
            </a:solidFill>
            <a:prstDash val="solid"/>
            <a:miter lim="8000"/>
            <a:headEnd len="sm" w="sm" type="none"/>
            <a:tailEnd len="sm" w="sm" type="none"/>
          </a:ln>
        </p:spPr>
      </p:cxnSp>
      <p:cxnSp>
        <p:nvCxnSpPr>
          <p:cNvPr id="344" name="Shape 344"/>
          <p:cNvCxnSpPr/>
          <p:nvPr/>
        </p:nvCxnSpPr>
        <p:spPr>
          <a:xfrm>
            <a:off x="446503" y="888310"/>
            <a:ext cx="8250900" cy="0"/>
          </a:xfrm>
          <a:prstGeom prst="straightConnector1">
            <a:avLst/>
          </a:prstGeom>
          <a:noFill/>
          <a:ln cap="flat" cmpd="sng" w="9525">
            <a:solidFill>
              <a:schemeClr val="dk1"/>
            </a:solidFill>
            <a:prstDash val="solid"/>
            <a:miter lim="8000"/>
            <a:headEnd len="sm" w="sm" type="none"/>
            <a:tailEnd len="sm" w="sm" type="none"/>
          </a:ln>
        </p:spPr>
      </p:cxnSp>
      <p:sp>
        <p:nvSpPr>
          <p:cNvPr id="345" name="Shape 345"/>
          <p:cNvSpPr txBox="1"/>
          <p:nvPr>
            <p:ph idx="1" type="body"/>
          </p:nvPr>
        </p:nvSpPr>
        <p:spPr>
          <a:xfrm>
            <a:off x="362577" y="484533"/>
            <a:ext cx="6963000" cy="298200"/>
          </a:xfrm>
          <a:prstGeom prst="rect">
            <a:avLst/>
          </a:prstGeom>
          <a:noFill/>
          <a:ln>
            <a:noFill/>
          </a:ln>
        </p:spPr>
        <p:txBody>
          <a:bodyPr anchorCtr="0" anchor="t" bIns="89575" lIns="89575" spcFirstLastPara="1" rIns="89575" wrap="square" tIns="89575"/>
          <a:lstStyle>
            <a:lvl1pPr indent="-228600" lvl="0" marL="457200" marR="0" rtl="0" algn="l">
              <a:lnSpc>
                <a:spcPct val="106521"/>
              </a:lnSpc>
              <a:spcBef>
                <a:spcPts val="0"/>
              </a:spcBef>
              <a:spcAft>
                <a:spcPts val="0"/>
              </a:spcAft>
              <a:buClr>
                <a:srgbClr val="000000"/>
              </a:buClr>
              <a:buSzPts val="1400"/>
              <a:buFont typeface="Merriweather Sans"/>
              <a:buNone/>
              <a:defRPr b="1" i="0" sz="2200"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6pPr>
            <a:lvl7pPr indent="-228600" lvl="6" marL="3200400" marR="0" rtl="0" algn="l">
              <a:lnSpc>
                <a:spcPct val="100000"/>
              </a:lnSpc>
              <a:spcBef>
                <a:spcPts val="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7pPr>
            <a:lvl8pPr indent="-228600" lvl="7" marL="3657600" marR="0" rtl="0" algn="l">
              <a:lnSpc>
                <a:spcPct val="100000"/>
              </a:lnSpc>
              <a:spcBef>
                <a:spcPts val="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8pPr>
            <a:lvl9pPr indent="-228600" lvl="8" marL="4114800" marR="0" rtl="0" algn="l">
              <a:lnSpc>
                <a:spcPct val="100000"/>
              </a:lnSpc>
              <a:spcBef>
                <a:spcPts val="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9pPr>
          </a:lstStyle>
          <a:p/>
        </p:txBody>
      </p:sp>
      <p:sp>
        <p:nvSpPr>
          <p:cNvPr id="346" name="Shape 346"/>
          <p:cNvSpPr txBox="1"/>
          <p:nvPr>
            <p:ph idx="2" type="body"/>
          </p:nvPr>
        </p:nvSpPr>
        <p:spPr>
          <a:xfrm>
            <a:off x="2743494" y="1525455"/>
            <a:ext cx="3779700" cy="2846400"/>
          </a:xfrm>
          <a:prstGeom prst="rect">
            <a:avLst/>
          </a:prstGeom>
          <a:noFill/>
          <a:ln>
            <a:noFill/>
          </a:ln>
        </p:spPr>
        <p:txBody>
          <a:bodyPr anchorCtr="0" anchor="t" bIns="89575" lIns="89575" spcFirstLastPara="1" rIns="89575" wrap="square" tIns="89575"/>
          <a:lstStyle>
            <a:lvl1pPr indent="-228600" lvl="0" marL="457200" marR="0" rtl="0" algn="l">
              <a:lnSpc>
                <a:spcPct val="100000"/>
              </a:lnSpc>
              <a:spcBef>
                <a:spcPts val="700"/>
              </a:spcBef>
              <a:spcAft>
                <a:spcPts val="0"/>
              </a:spcAft>
              <a:buClr>
                <a:srgbClr val="000000"/>
              </a:buClr>
              <a:buSzPts val="1400"/>
              <a:buFont typeface="Arial"/>
              <a:buNone/>
              <a:defRPr b="0" i="0" sz="2000" u="none" cap="none" strike="noStrike">
                <a:solidFill>
                  <a:srgbClr val="000000"/>
                </a:solidFill>
                <a:latin typeface="Arial"/>
                <a:ea typeface="Arial"/>
                <a:cs typeface="Arial"/>
                <a:sym typeface="Arial"/>
              </a:defRPr>
            </a:lvl1pPr>
            <a:lvl2pPr indent="-228600" lvl="1" marL="914400" marR="0" rtl="0" algn="l">
              <a:lnSpc>
                <a:spcPct val="100000"/>
              </a:lnSpc>
              <a:spcBef>
                <a:spcPts val="700"/>
              </a:spcBef>
              <a:spcAft>
                <a:spcPts val="0"/>
              </a:spcAft>
              <a:buClr>
                <a:srgbClr val="000000"/>
              </a:buClr>
              <a:buSzPts val="1400"/>
              <a:buFont typeface="Arial"/>
              <a:buNone/>
              <a:defRPr b="0" i="0" sz="2000" u="none" cap="none" strike="noStrike">
                <a:solidFill>
                  <a:srgbClr val="000000"/>
                </a:solidFill>
                <a:latin typeface="Arial"/>
                <a:ea typeface="Arial"/>
                <a:cs typeface="Arial"/>
                <a:sym typeface="Arial"/>
              </a:defRPr>
            </a:lvl2pPr>
            <a:lvl3pPr indent="-228600" lvl="2" marL="1371600" marR="0" rtl="0" algn="l">
              <a:lnSpc>
                <a:spcPct val="100000"/>
              </a:lnSpc>
              <a:spcBef>
                <a:spcPts val="700"/>
              </a:spcBef>
              <a:spcAft>
                <a:spcPts val="0"/>
              </a:spcAft>
              <a:buClr>
                <a:srgbClr val="000000"/>
              </a:buClr>
              <a:buSzPts val="1400"/>
              <a:buFont typeface="Arial"/>
              <a:buNone/>
              <a:defRPr b="0" i="0" sz="2000" u="none" cap="none" strike="noStrike">
                <a:solidFill>
                  <a:srgbClr val="000000"/>
                </a:solidFill>
                <a:latin typeface="Arial"/>
                <a:ea typeface="Arial"/>
                <a:cs typeface="Arial"/>
                <a:sym typeface="Arial"/>
              </a:defRPr>
            </a:lvl3pPr>
            <a:lvl4pPr indent="-228600" lvl="3" marL="1828800" marR="0" rtl="0" algn="l">
              <a:lnSpc>
                <a:spcPct val="100000"/>
              </a:lnSpc>
              <a:spcBef>
                <a:spcPts val="700"/>
              </a:spcBef>
              <a:spcAft>
                <a:spcPts val="0"/>
              </a:spcAft>
              <a:buClr>
                <a:srgbClr val="000000"/>
              </a:buClr>
              <a:buSzPts val="1400"/>
              <a:buFont typeface="Arial"/>
              <a:buNone/>
              <a:defRPr b="0" i="0" sz="2000" u="none" cap="none" strike="noStrike">
                <a:solidFill>
                  <a:srgbClr val="000000"/>
                </a:solidFill>
                <a:latin typeface="Arial"/>
                <a:ea typeface="Arial"/>
                <a:cs typeface="Arial"/>
                <a:sym typeface="Arial"/>
              </a:defRPr>
            </a:lvl4pPr>
            <a:lvl5pPr indent="-228600" lvl="4" marL="2286000" marR="0" rtl="0" algn="l">
              <a:lnSpc>
                <a:spcPct val="100000"/>
              </a:lnSpc>
              <a:spcBef>
                <a:spcPts val="700"/>
              </a:spcBef>
              <a:spcAft>
                <a:spcPts val="0"/>
              </a:spcAft>
              <a:buClr>
                <a:srgbClr val="000000"/>
              </a:buClr>
              <a:buSzPts val="1400"/>
              <a:buFont typeface="Arial"/>
              <a:buNone/>
              <a:defRPr b="0" i="0" sz="20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400"/>
              <a:buFont typeface="Arial"/>
              <a:buNone/>
              <a:defRPr b="0" i="0" sz="13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3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3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300" u="none" cap="none" strike="noStrike">
                <a:solidFill>
                  <a:srgbClr val="000000"/>
                </a:solidFill>
                <a:latin typeface="Arial"/>
                <a:ea typeface="Arial"/>
                <a:cs typeface="Arial"/>
                <a:sym typeface="Arial"/>
              </a:defRPr>
            </a:lvl9pPr>
          </a:lstStyle>
          <a:p/>
        </p:txBody>
      </p:sp>
      <p:sp>
        <p:nvSpPr>
          <p:cNvPr id="347" name="Shape 347"/>
          <p:cNvSpPr txBox="1"/>
          <p:nvPr>
            <p:ph idx="12" type="sldNum"/>
          </p:nvPr>
        </p:nvSpPr>
        <p:spPr>
          <a:xfrm>
            <a:off x="8447891" y="518698"/>
            <a:ext cx="248100" cy="304200"/>
          </a:xfrm>
          <a:prstGeom prst="rect">
            <a:avLst/>
          </a:prstGeom>
          <a:noFill/>
          <a:ln>
            <a:noFill/>
          </a:ln>
        </p:spPr>
        <p:txBody>
          <a:bodyPr anchorCtr="0" anchor="ctr" bIns="32225" lIns="64475" spcFirstLastPara="1" rIns="0" wrap="square" tIns="32225">
            <a:noAutofit/>
          </a:bodyPr>
          <a:lstStyle>
            <a:lvl1pPr indent="0" lvl="0" marL="0" marR="0" rtl="0" algn="r">
              <a:lnSpc>
                <a:spcPct val="100173"/>
              </a:lnSpc>
              <a:spcBef>
                <a:spcPts val="0"/>
              </a:spcBef>
              <a:spcAft>
                <a:spcPts val="0"/>
              </a:spcAft>
              <a:buClr>
                <a:schemeClr val="dk1"/>
              </a:buClr>
              <a:buFont typeface="Arial"/>
              <a:buNone/>
              <a:defRPr b="1" i="0" sz="2200" u="none" cap="none" strike="noStrike">
                <a:solidFill>
                  <a:schemeClr val="dk1"/>
                </a:solidFill>
                <a:latin typeface="Arial"/>
                <a:ea typeface="Arial"/>
                <a:cs typeface="Arial"/>
                <a:sym typeface="Arial"/>
              </a:defRPr>
            </a:lvl1pPr>
            <a:lvl2pPr indent="0" lvl="1" marL="0" marR="0" rtl="0" algn="r">
              <a:lnSpc>
                <a:spcPct val="100173"/>
              </a:lnSpc>
              <a:spcBef>
                <a:spcPts val="0"/>
              </a:spcBef>
              <a:spcAft>
                <a:spcPts val="0"/>
              </a:spcAft>
              <a:buClr>
                <a:schemeClr val="dk1"/>
              </a:buClr>
              <a:buFont typeface="Arial"/>
              <a:buNone/>
              <a:defRPr b="1" i="0" sz="2200" u="none" cap="none" strike="noStrike">
                <a:solidFill>
                  <a:schemeClr val="dk1"/>
                </a:solidFill>
                <a:latin typeface="Arial"/>
                <a:ea typeface="Arial"/>
                <a:cs typeface="Arial"/>
                <a:sym typeface="Arial"/>
              </a:defRPr>
            </a:lvl2pPr>
            <a:lvl3pPr indent="0" lvl="2" marL="0" marR="0" rtl="0" algn="r">
              <a:lnSpc>
                <a:spcPct val="100173"/>
              </a:lnSpc>
              <a:spcBef>
                <a:spcPts val="0"/>
              </a:spcBef>
              <a:spcAft>
                <a:spcPts val="0"/>
              </a:spcAft>
              <a:buClr>
                <a:schemeClr val="dk1"/>
              </a:buClr>
              <a:buFont typeface="Arial"/>
              <a:buNone/>
              <a:defRPr b="1" i="0" sz="2200" u="none" cap="none" strike="noStrike">
                <a:solidFill>
                  <a:schemeClr val="dk1"/>
                </a:solidFill>
                <a:latin typeface="Arial"/>
                <a:ea typeface="Arial"/>
                <a:cs typeface="Arial"/>
                <a:sym typeface="Arial"/>
              </a:defRPr>
            </a:lvl3pPr>
            <a:lvl4pPr indent="0" lvl="3" marL="0" marR="0" rtl="0" algn="r">
              <a:lnSpc>
                <a:spcPct val="100173"/>
              </a:lnSpc>
              <a:spcBef>
                <a:spcPts val="0"/>
              </a:spcBef>
              <a:spcAft>
                <a:spcPts val="0"/>
              </a:spcAft>
              <a:buClr>
                <a:schemeClr val="dk1"/>
              </a:buClr>
              <a:buFont typeface="Arial"/>
              <a:buNone/>
              <a:defRPr b="1" i="0" sz="2200" u="none" cap="none" strike="noStrike">
                <a:solidFill>
                  <a:schemeClr val="dk1"/>
                </a:solidFill>
                <a:latin typeface="Arial"/>
                <a:ea typeface="Arial"/>
                <a:cs typeface="Arial"/>
                <a:sym typeface="Arial"/>
              </a:defRPr>
            </a:lvl4pPr>
            <a:lvl5pPr indent="0" lvl="4" marL="0" marR="0" rtl="0" algn="r">
              <a:lnSpc>
                <a:spcPct val="100173"/>
              </a:lnSpc>
              <a:spcBef>
                <a:spcPts val="0"/>
              </a:spcBef>
              <a:spcAft>
                <a:spcPts val="0"/>
              </a:spcAft>
              <a:buClr>
                <a:schemeClr val="dk1"/>
              </a:buClr>
              <a:buFont typeface="Arial"/>
              <a:buNone/>
              <a:defRPr b="1" i="0" sz="2200" u="none" cap="none" strike="noStrike">
                <a:solidFill>
                  <a:schemeClr val="dk1"/>
                </a:solidFill>
                <a:latin typeface="Arial"/>
                <a:ea typeface="Arial"/>
                <a:cs typeface="Arial"/>
                <a:sym typeface="Arial"/>
              </a:defRPr>
            </a:lvl5pPr>
            <a:lvl6pPr indent="0" lvl="5" marL="0" marR="0" rtl="0" algn="r">
              <a:lnSpc>
                <a:spcPct val="100173"/>
              </a:lnSpc>
              <a:spcBef>
                <a:spcPts val="0"/>
              </a:spcBef>
              <a:spcAft>
                <a:spcPts val="0"/>
              </a:spcAft>
              <a:buClr>
                <a:schemeClr val="dk1"/>
              </a:buClr>
              <a:buFont typeface="Arial"/>
              <a:buNone/>
              <a:defRPr b="1" i="0" sz="2200" u="none" cap="none" strike="noStrike">
                <a:solidFill>
                  <a:schemeClr val="dk1"/>
                </a:solidFill>
                <a:latin typeface="Arial"/>
                <a:ea typeface="Arial"/>
                <a:cs typeface="Arial"/>
                <a:sym typeface="Arial"/>
              </a:defRPr>
            </a:lvl6pPr>
            <a:lvl7pPr indent="0" lvl="6" marL="0" marR="0" rtl="0" algn="r">
              <a:lnSpc>
                <a:spcPct val="100173"/>
              </a:lnSpc>
              <a:spcBef>
                <a:spcPts val="0"/>
              </a:spcBef>
              <a:spcAft>
                <a:spcPts val="0"/>
              </a:spcAft>
              <a:buClr>
                <a:schemeClr val="dk1"/>
              </a:buClr>
              <a:buFont typeface="Arial"/>
              <a:buNone/>
              <a:defRPr b="1" i="0" sz="2200" u="none" cap="none" strike="noStrike">
                <a:solidFill>
                  <a:schemeClr val="dk1"/>
                </a:solidFill>
                <a:latin typeface="Arial"/>
                <a:ea typeface="Arial"/>
                <a:cs typeface="Arial"/>
                <a:sym typeface="Arial"/>
              </a:defRPr>
            </a:lvl7pPr>
            <a:lvl8pPr indent="0" lvl="7" marL="0" marR="0" rtl="0" algn="r">
              <a:lnSpc>
                <a:spcPct val="100173"/>
              </a:lnSpc>
              <a:spcBef>
                <a:spcPts val="0"/>
              </a:spcBef>
              <a:spcAft>
                <a:spcPts val="0"/>
              </a:spcAft>
              <a:buClr>
                <a:schemeClr val="dk1"/>
              </a:buClr>
              <a:buFont typeface="Arial"/>
              <a:buNone/>
              <a:defRPr b="1" i="0" sz="2200" u="none" cap="none" strike="noStrike">
                <a:solidFill>
                  <a:schemeClr val="dk1"/>
                </a:solidFill>
                <a:latin typeface="Arial"/>
                <a:ea typeface="Arial"/>
                <a:cs typeface="Arial"/>
                <a:sym typeface="Arial"/>
              </a:defRPr>
            </a:lvl8pPr>
            <a:lvl9pPr indent="0" lvl="8" marL="0" marR="0" rtl="0" algn="r">
              <a:lnSpc>
                <a:spcPct val="100173"/>
              </a:lnSpc>
              <a:spcBef>
                <a:spcPts val="0"/>
              </a:spcBef>
              <a:spcAft>
                <a:spcPts val="0"/>
              </a:spcAft>
              <a:buClr>
                <a:schemeClr val="dk1"/>
              </a:buClr>
              <a:buFont typeface="Arial"/>
              <a:buNone/>
              <a:defRPr b="1" i="0" sz="2200" u="none" cap="none" strike="noStrike">
                <a:solidFill>
                  <a:schemeClr val="dk1"/>
                </a:solidFill>
                <a:latin typeface="Arial"/>
                <a:ea typeface="Arial"/>
                <a:cs typeface="Arial"/>
                <a:sym typeface="Aria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mart Phone Image Slide">
  <p:cSld name="Smart Phone Image Slide">
    <p:spTree>
      <p:nvGrpSpPr>
        <p:cNvPr id="348" name="Shape 348"/>
        <p:cNvGrpSpPr/>
        <p:nvPr/>
      </p:nvGrpSpPr>
      <p:grpSpPr>
        <a:xfrm>
          <a:off x="0" y="0"/>
          <a:ext cx="0" cy="0"/>
          <a:chOff x="0" y="0"/>
          <a:chExt cx="0" cy="0"/>
        </a:xfrm>
      </p:grpSpPr>
      <p:pic>
        <p:nvPicPr>
          <p:cNvPr id="349" name="Shape 349"/>
          <p:cNvPicPr preferRelativeResize="0"/>
          <p:nvPr/>
        </p:nvPicPr>
        <p:blipFill rotWithShape="1">
          <a:blip r:embed="rId2">
            <a:alphaModFix/>
          </a:blip>
          <a:srcRect b="9066" l="0" r="0" t="2657"/>
          <a:stretch/>
        </p:blipFill>
        <p:spPr>
          <a:xfrm>
            <a:off x="702311" y="1026525"/>
            <a:ext cx="7409100" cy="3789600"/>
          </a:xfrm>
          <a:prstGeom prst="rect">
            <a:avLst/>
          </a:prstGeom>
          <a:noFill/>
          <a:ln>
            <a:noFill/>
          </a:ln>
        </p:spPr>
      </p:pic>
      <p:cxnSp>
        <p:nvCxnSpPr>
          <p:cNvPr id="350" name="Shape 350"/>
          <p:cNvCxnSpPr/>
          <p:nvPr/>
        </p:nvCxnSpPr>
        <p:spPr>
          <a:xfrm>
            <a:off x="446503" y="476767"/>
            <a:ext cx="8250900" cy="0"/>
          </a:xfrm>
          <a:prstGeom prst="straightConnector1">
            <a:avLst/>
          </a:prstGeom>
          <a:noFill/>
          <a:ln cap="flat" cmpd="sng" w="9525">
            <a:solidFill>
              <a:schemeClr val="dk1"/>
            </a:solidFill>
            <a:prstDash val="solid"/>
            <a:miter lim="8000"/>
            <a:headEnd len="sm" w="sm" type="none"/>
            <a:tailEnd len="sm" w="sm" type="none"/>
          </a:ln>
        </p:spPr>
      </p:cxnSp>
      <p:cxnSp>
        <p:nvCxnSpPr>
          <p:cNvPr id="351" name="Shape 351"/>
          <p:cNvCxnSpPr/>
          <p:nvPr/>
        </p:nvCxnSpPr>
        <p:spPr>
          <a:xfrm>
            <a:off x="446503" y="888310"/>
            <a:ext cx="8250900" cy="0"/>
          </a:xfrm>
          <a:prstGeom prst="straightConnector1">
            <a:avLst/>
          </a:prstGeom>
          <a:noFill/>
          <a:ln cap="flat" cmpd="sng" w="9525">
            <a:solidFill>
              <a:schemeClr val="dk1"/>
            </a:solidFill>
            <a:prstDash val="solid"/>
            <a:miter lim="8000"/>
            <a:headEnd len="sm" w="sm" type="none"/>
            <a:tailEnd len="sm" w="sm" type="none"/>
          </a:ln>
        </p:spPr>
      </p:cxnSp>
      <p:sp>
        <p:nvSpPr>
          <p:cNvPr id="352" name="Shape 352"/>
          <p:cNvSpPr txBox="1"/>
          <p:nvPr>
            <p:ph idx="1" type="body"/>
          </p:nvPr>
        </p:nvSpPr>
        <p:spPr>
          <a:xfrm>
            <a:off x="362577" y="484533"/>
            <a:ext cx="6963000" cy="298200"/>
          </a:xfrm>
          <a:prstGeom prst="rect">
            <a:avLst/>
          </a:prstGeom>
          <a:noFill/>
          <a:ln>
            <a:noFill/>
          </a:ln>
        </p:spPr>
        <p:txBody>
          <a:bodyPr anchorCtr="0" anchor="t" bIns="89575" lIns="89575" spcFirstLastPara="1" rIns="89575" wrap="square" tIns="89575"/>
          <a:lstStyle>
            <a:lvl1pPr indent="-228600" lvl="0" marL="457200" marR="0" rtl="0" algn="l">
              <a:lnSpc>
                <a:spcPct val="106521"/>
              </a:lnSpc>
              <a:spcBef>
                <a:spcPts val="0"/>
              </a:spcBef>
              <a:spcAft>
                <a:spcPts val="0"/>
              </a:spcAft>
              <a:buClr>
                <a:srgbClr val="000000"/>
              </a:buClr>
              <a:buSzPts val="1400"/>
              <a:buFont typeface="Merriweather Sans"/>
              <a:buNone/>
              <a:defRPr b="1" i="0" sz="2200"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6pPr>
            <a:lvl7pPr indent="-228600" lvl="6" marL="3200400" marR="0" rtl="0" algn="l">
              <a:lnSpc>
                <a:spcPct val="100000"/>
              </a:lnSpc>
              <a:spcBef>
                <a:spcPts val="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7pPr>
            <a:lvl8pPr indent="-228600" lvl="7" marL="3657600" marR="0" rtl="0" algn="l">
              <a:lnSpc>
                <a:spcPct val="100000"/>
              </a:lnSpc>
              <a:spcBef>
                <a:spcPts val="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8pPr>
            <a:lvl9pPr indent="-228600" lvl="8" marL="4114800" marR="0" rtl="0" algn="l">
              <a:lnSpc>
                <a:spcPct val="100000"/>
              </a:lnSpc>
              <a:spcBef>
                <a:spcPts val="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9pPr>
          </a:lstStyle>
          <a:p/>
        </p:txBody>
      </p:sp>
      <p:sp>
        <p:nvSpPr>
          <p:cNvPr id="353" name="Shape 353"/>
          <p:cNvSpPr txBox="1"/>
          <p:nvPr>
            <p:ph idx="2" type="body"/>
          </p:nvPr>
        </p:nvSpPr>
        <p:spPr>
          <a:xfrm>
            <a:off x="1282999" y="1388551"/>
            <a:ext cx="1638600" cy="2808600"/>
          </a:xfrm>
          <a:prstGeom prst="rect">
            <a:avLst/>
          </a:prstGeom>
          <a:noFill/>
          <a:ln>
            <a:noFill/>
          </a:ln>
        </p:spPr>
        <p:txBody>
          <a:bodyPr anchorCtr="0" anchor="t" bIns="89575" lIns="89575" spcFirstLastPara="1" rIns="89575" wrap="square" tIns="89575"/>
          <a:lstStyle>
            <a:lvl1pPr indent="-228600" lvl="0" marL="457200" marR="0" rtl="0" algn="l">
              <a:lnSpc>
                <a:spcPct val="100000"/>
              </a:lnSpc>
              <a:spcBef>
                <a:spcPts val="700"/>
              </a:spcBef>
              <a:spcAft>
                <a:spcPts val="0"/>
              </a:spcAft>
              <a:buClr>
                <a:srgbClr val="000000"/>
              </a:buClr>
              <a:buSzPts val="1400"/>
              <a:buFont typeface="Arial"/>
              <a:buNone/>
              <a:defRPr b="0" i="0" sz="2000" u="none" cap="none" strike="noStrike">
                <a:solidFill>
                  <a:srgbClr val="000000"/>
                </a:solidFill>
                <a:latin typeface="Arial"/>
                <a:ea typeface="Arial"/>
                <a:cs typeface="Arial"/>
                <a:sym typeface="Arial"/>
              </a:defRPr>
            </a:lvl1pPr>
            <a:lvl2pPr indent="-228600" lvl="1" marL="914400" marR="0" rtl="0" algn="l">
              <a:lnSpc>
                <a:spcPct val="100000"/>
              </a:lnSpc>
              <a:spcBef>
                <a:spcPts val="700"/>
              </a:spcBef>
              <a:spcAft>
                <a:spcPts val="0"/>
              </a:spcAft>
              <a:buClr>
                <a:srgbClr val="000000"/>
              </a:buClr>
              <a:buSzPts val="1400"/>
              <a:buFont typeface="Arial"/>
              <a:buNone/>
              <a:defRPr b="0" i="0" sz="2000" u="none" cap="none" strike="noStrike">
                <a:solidFill>
                  <a:srgbClr val="000000"/>
                </a:solidFill>
                <a:latin typeface="Arial"/>
                <a:ea typeface="Arial"/>
                <a:cs typeface="Arial"/>
                <a:sym typeface="Arial"/>
              </a:defRPr>
            </a:lvl2pPr>
            <a:lvl3pPr indent="-228600" lvl="2" marL="1371600" marR="0" rtl="0" algn="l">
              <a:lnSpc>
                <a:spcPct val="100000"/>
              </a:lnSpc>
              <a:spcBef>
                <a:spcPts val="700"/>
              </a:spcBef>
              <a:spcAft>
                <a:spcPts val="0"/>
              </a:spcAft>
              <a:buClr>
                <a:srgbClr val="000000"/>
              </a:buClr>
              <a:buSzPts val="1400"/>
              <a:buFont typeface="Arial"/>
              <a:buNone/>
              <a:defRPr b="0" i="0" sz="2000" u="none" cap="none" strike="noStrike">
                <a:solidFill>
                  <a:srgbClr val="000000"/>
                </a:solidFill>
                <a:latin typeface="Arial"/>
                <a:ea typeface="Arial"/>
                <a:cs typeface="Arial"/>
                <a:sym typeface="Arial"/>
              </a:defRPr>
            </a:lvl3pPr>
            <a:lvl4pPr indent="-228600" lvl="3" marL="1828800" marR="0" rtl="0" algn="l">
              <a:lnSpc>
                <a:spcPct val="100000"/>
              </a:lnSpc>
              <a:spcBef>
                <a:spcPts val="700"/>
              </a:spcBef>
              <a:spcAft>
                <a:spcPts val="0"/>
              </a:spcAft>
              <a:buClr>
                <a:srgbClr val="000000"/>
              </a:buClr>
              <a:buSzPts val="1400"/>
              <a:buFont typeface="Arial"/>
              <a:buNone/>
              <a:defRPr b="0" i="0" sz="2000" u="none" cap="none" strike="noStrike">
                <a:solidFill>
                  <a:srgbClr val="000000"/>
                </a:solidFill>
                <a:latin typeface="Arial"/>
                <a:ea typeface="Arial"/>
                <a:cs typeface="Arial"/>
                <a:sym typeface="Arial"/>
              </a:defRPr>
            </a:lvl4pPr>
            <a:lvl5pPr indent="-228600" lvl="4" marL="2286000" marR="0" rtl="0" algn="l">
              <a:lnSpc>
                <a:spcPct val="100000"/>
              </a:lnSpc>
              <a:spcBef>
                <a:spcPts val="700"/>
              </a:spcBef>
              <a:spcAft>
                <a:spcPts val="0"/>
              </a:spcAft>
              <a:buClr>
                <a:srgbClr val="000000"/>
              </a:buClr>
              <a:buSzPts val="1400"/>
              <a:buFont typeface="Arial"/>
              <a:buNone/>
              <a:defRPr b="0" i="0" sz="20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400"/>
              <a:buFont typeface="Arial"/>
              <a:buNone/>
              <a:defRPr b="0" i="0" sz="13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3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3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300" u="none" cap="none" strike="noStrike">
                <a:solidFill>
                  <a:srgbClr val="000000"/>
                </a:solidFill>
                <a:latin typeface="Arial"/>
                <a:ea typeface="Arial"/>
                <a:cs typeface="Arial"/>
                <a:sym typeface="Arial"/>
              </a:defRPr>
            </a:lvl9pPr>
          </a:lstStyle>
          <a:p/>
        </p:txBody>
      </p:sp>
      <p:sp>
        <p:nvSpPr>
          <p:cNvPr id="354" name="Shape 354"/>
          <p:cNvSpPr txBox="1"/>
          <p:nvPr>
            <p:ph idx="3" type="body"/>
          </p:nvPr>
        </p:nvSpPr>
        <p:spPr>
          <a:xfrm>
            <a:off x="3808727" y="1745380"/>
            <a:ext cx="1591800" cy="2362800"/>
          </a:xfrm>
          <a:prstGeom prst="rect">
            <a:avLst/>
          </a:prstGeom>
          <a:noFill/>
          <a:ln>
            <a:noFill/>
          </a:ln>
        </p:spPr>
        <p:txBody>
          <a:bodyPr anchorCtr="0" anchor="t" bIns="89575" lIns="89575" spcFirstLastPara="1" rIns="89575" wrap="square" tIns="89575"/>
          <a:lstStyle>
            <a:lvl1pPr indent="-228600" lvl="0" marL="457200" marR="0" rtl="0" algn="l">
              <a:lnSpc>
                <a:spcPct val="100000"/>
              </a:lnSpc>
              <a:spcBef>
                <a:spcPts val="700"/>
              </a:spcBef>
              <a:spcAft>
                <a:spcPts val="0"/>
              </a:spcAft>
              <a:buClr>
                <a:srgbClr val="000000"/>
              </a:buClr>
              <a:buSzPts val="1400"/>
              <a:buFont typeface="Arial"/>
              <a:buNone/>
              <a:defRPr b="0" i="0" sz="2000" u="none" cap="none" strike="noStrike">
                <a:solidFill>
                  <a:srgbClr val="000000"/>
                </a:solidFill>
                <a:latin typeface="Arial"/>
                <a:ea typeface="Arial"/>
                <a:cs typeface="Arial"/>
                <a:sym typeface="Arial"/>
              </a:defRPr>
            </a:lvl1pPr>
            <a:lvl2pPr indent="-228600" lvl="1" marL="914400" marR="0" rtl="0" algn="l">
              <a:lnSpc>
                <a:spcPct val="100000"/>
              </a:lnSpc>
              <a:spcBef>
                <a:spcPts val="700"/>
              </a:spcBef>
              <a:spcAft>
                <a:spcPts val="0"/>
              </a:spcAft>
              <a:buClr>
                <a:srgbClr val="000000"/>
              </a:buClr>
              <a:buSzPts val="1400"/>
              <a:buFont typeface="Arial"/>
              <a:buNone/>
              <a:defRPr b="0" i="0" sz="2000" u="none" cap="none" strike="noStrike">
                <a:solidFill>
                  <a:srgbClr val="000000"/>
                </a:solidFill>
                <a:latin typeface="Arial"/>
                <a:ea typeface="Arial"/>
                <a:cs typeface="Arial"/>
                <a:sym typeface="Arial"/>
              </a:defRPr>
            </a:lvl2pPr>
            <a:lvl3pPr indent="-228600" lvl="2" marL="1371600" marR="0" rtl="0" algn="l">
              <a:lnSpc>
                <a:spcPct val="100000"/>
              </a:lnSpc>
              <a:spcBef>
                <a:spcPts val="700"/>
              </a:spcBef>
              <a:spcAft>
                <a:spcPts val="0"/>
              </a:spcAft>
              <a:buClr>
                <a:srgbClr val="000000"/>
              </a:buClr>
              <a:buSzPts val="1400"/>
              <a:buFont typeface="Arial"/>
              <a:buNone/>
              <a:defRPr b="0" i="0" sz="2000" u="none" cap="none" strike="noStrike">
                <a:solidFill>
                  <a:srgbClr val="000000"/>
                </a:solidFill>
                <a:latin typeface="Arial"/>
                <a:ea typeface="Arial"/>
                <a:cs typeface="Arial"/>
                <a:sym typeface="Arial"/>
              </a:defRPr>
            </a:lvl3pPr>
            <a:lvl4pPr indent="-228600" lvl="3" marL="1828800" marR="0" rtl="0" algn="l">
              <a:lnSpc>
                <a:spcPct val="100000"/>
              </a:lnSpc>
              <a:spcBef>
                <a:spcPts val="700"/>
              </a:spcBef>
              <a:spcAft>
                <a:spcPts val="0"/>
              </a:spcAft>
              <a:buClr>
                <a:srgbClr val="000000"/>
              </a:buClr>
              <a:buSzPts val="1400"/>
              <a:buFont typeface="Arial"/>
              <a:buNone/>
              <a:defRPr b="0" i="0" sz="2000" u="none" cap="none" strike="noStrike">
                <a:solidFill>
                  <a:srgbClr val="000000"/>
                </a:solidFill>
                <a:latin typeface="Arial"/>
                <a:ea typeface="Arial"/>
                <a:cs typeface="Arial"/>
                <a:sym typeface="Arial"/>
              </a:defRPr>
            </a:lvl4pPr>
            <a:lvl5pPr indent="-228600" lvl="4" marL="2286000" marR="0" rtl="0" algn="l">
              <a:lnSpc>
                <a:spcPct val="100000"/>
              </a:lnSpc>
              <a:spcBef>
                <a:spcPts val="700"/>
              </a:spcBef>
              <a:spcAft>
                <a:spcPts val="0"/>
              </a:spcAft>
              <a:buClr>
                <a:srgbClr val="000000"/>
              </a:buClr>
              <a:buSzPts val="1400"/>
              <a:buFont typeface="Arial"/>
              <a:buNone/>
              <a:defRPr b="0" i="0" sz="20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400"/>
              <a:buFont typeface="Arial"/>
              <a:buNone/>
              <a:defRPr b="0" i="0" sz="13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3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3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300" u="none" cap="none" strike="noStrike">
                <a:solidFill>
                  <a:srgbClr val="000000"/>
                </a:solidFill>
                <a:latin typeface="Arial"/>
                <a:ea typeface="Arial"/>
                <a:cs typeface="Arial"/>
                <a:sym typeface="Arial"/>
              </a:defRPr>
            </a:lvl9pPr>
          </a:lstStyle>
          <a:p/>
        </p:txBody>
      </p:sp>
      <p:sp>
        <p:nvSpPr>
          <p:cNvPr id="355" name="Shape 355"/>
          <p:cNvSpPr txBox="1"/>
          <p:nvPr>
            <p:ph idx="4" type="body"/>
          </p:nvPr>
        </p:nvSpPr>
        <p:spPr>
          <a:xfrm>
            <a:off x="6237232" y="1457691"/>
            <a:ext cx="1653600" cy="2754000"/>
          </a:xfrm>
          <a:prstGeom prst="rect">
            <a:avLst/>
          </a:prstGeom>
          <a:noFill/>
          <a:ln>
            <a:noFill/>
          </a:ln>
        </p:spPr>
        <p:txBody>
          <a:bodyPr anchorCtr="0" anchor="t" bIns="89575" lIns="89575" spcFirstLastPara="1" rIns="89575" wrap="square" tIns="89575"/>
          <a:lstStyle>
            <a:lvl1pPr indent="-228600" lvl="0" marL="457200" marR="0" rtl="0" algn="l">
              <a:lnSpc>
                <a:spcPct val="100000"/>
              </a:lnSpc>
              <a:spcBef>
                <a:spcPts val="700"/>
              </a:spcBef>
              <a:spcAft>
                <a:spcPts val="0"/>
              </a:spcAft>
              <a:buClr>
                <a:srgbClr val="000000"/>
              </a:buClr>
              <a:buSzPts val="1400"/>
              <a:buFont typeface="Arial"/>
              <a:buNone/>
              <a:defRPr b="0" i="0" sz="2000" u="none" cap="none" strike="noStrike">
                <a:solidFill>
                  <a:srgbClr val="000000"/>
                </a:solidFill>
                <a:latin typeface="Arial"/>
                <a:ea typeface="Arial"/>
                <a:cs typeface="Arial"/>
                <a:sym typeface="Arial"/>
              </a:defRPr>
            </a:lvl1pPr>
            <a:lvl2pPr indent="-228600" lvl="1" marL="914400" marR="0" rtl="0" algn="l">
              <a:lnSpc>
                <a:spcPct val="100000"/>
              </a:lnSpc>
              <a:spcBef>
                <a:spcPts val="700"/>
              </a:spcBef>
              <a:spcAft>
                <a:spcPts val="0"/>
              </a:spcAft>
              <a:buClr>
                <a:srgbClr val="000000"/>
              </a:buClr>
              <a:buSzPts val="1400"/>
              <a:buFont typeface="Arial"/>
              <a:buNone/>
              <a:defRPr b="0" i="0" sz="2000" u="none" cap="none" strike="noStrike">
                <a:solidFill>
                  <a:srgbClr val="000000"/>
                </a:solidFill>
                <a:latin typeface="Arial"/>
                <a:ea typeface="Arial"/>
                <a:cs typeface="Arial"/>
                <a:sym typeface="Arial"/>
              </a:defRPr>
            </a:lvl2pPr>
            <a:lvl3pPr indent="-228600" lvl="2" marL="1371600" marR="0" rtl="0" algn="l">
              <a:lnSpc>
                <a:spcPct val="100000"/>
              </a:lnSpc>
              <a:spcBef>
                <a:spcPts val="700"/>
              </a:spcBef>
              <a:spcAft>
                <a:spcPts val="0"/>
              </a:spcAft>
              <a:buClr>
                <a:srgbClr val="000000"/>
              </a:buClr>
              <a:buSzPts val="1400"/>
              <a:buFont typeface="Arial"/>
              <a:buNone/>
              <a:defRPr b="0" i="0" sz="2000" u="none" cap="none" strike="noStrike">
                <a:solidFill>
                  <a:srgbClr val="000000"/>
                </a:solidFill>
                <a:latin typeface="Arial"/>
                <a:ea typeface="Arial"/>
                <a:cs typeface="Arial"/>
                <a:sym typeface="Arial"/>
              </a:defRPr>
            </a:lvl3pPr>
            <a:lvl4pPr indent="-228600" lvl="3" marL="1828800" marR="0" rtl="0" algn="l">
              <a:lnSpc>
                <a:spcPct val="100000"/>
              </a:lnSpc>
              <a:spcBef>
                <a:spcPts val="700"/>
              </a:spcBef>
              <a:spcAft>
                <a:spcPts val="0"/>
              </a:spcAft>
              <a:buClr>
                <a:srgbClr val="000000"/>
              </a:buClr>
              <a:buSzPts val="1400"/>
              <a:buFont typeface="Arial"/>
              <a:buNone/>
              <a:defRPr b="0" i="0" sz="2000" u="none" cap="none" strike="noStrike">
                <a:solidFill>
                  <a:srgbClr val="000000"/>
                </a:solidFill>
                <a:latin typeface="Arial"/>
                <a:ea typeface="Arial"/>
                <a:cs typeface="Arial"/>
                <a:sym typeface="Arial"/>
              </a:defRPr>
            </a:lvl4pPr>
            <a:lvl5pPr indent="-228600" lvl="4" marL="2286000" marR="0" rtl="0" algn="l">
              <a:lnSpc>
                <a:spcPct val="100000"/>
              </a:lnSpc>
              <a:spcBef>
                <a:spcPts val="700"/>
              </a:spcBef>
              <a:spcAft>
                <a:spcPts val="0"/>
              </a:spcAft>
              <a:buClr>
                <a:srgbClr val="000000"/>
              </a:buClr>
              <a:buSzPts val="1400"/>
              <a:buFont typeface="Arial"/>
              <a:buNone/>
              <a:defRPr b="0" i="0" sz="20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400"/>
              <a:buFont typeface="Arial"/>
              <a:buNone/>
              <a:defRPr b="0" i="0" sz="13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3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3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300" u="none" cap="none" strike="noStrike">
                <a:solidFill>
                  <a:srgbClr val="000000"/>
                </a:solidFill>
                <a:latin typeface="Arial"/>
                <a:ea typeface="Arial"/>
                <a:cs typeface="Arial"/>
                <a:sym typeface="Arial"/>
              </a:defRPr>
            </a:lvl9pPr>
          </a:lstStyle>
          <a:p/>
        </p:txBody>
      </p:sp>
      <p:sp>
        <p:nvSpPr>
          <p:cNvPr id="356" name="Shape 356"/>
          <p:cNvSpPr txBox="1"/>
          <p:nvPr>
            <p:ph idx="12" type="sldNum"/>
          </p:nvPr>
        </p:nvSpPr>
        <p:spPr>
          <a:xfrm>
            <a:off x="8447891" y="518698"/>
            <a:ext cx="248100" cy="304200"/>
          </a:xfrm>
          <a:prstGeom prst="rect">
            <a:avLst/>
          </a:prstGeom>
          <a:noFill/>
          <a:ln>
            <a:noFill/>
          </a:ln>
        </p:spPr>
        <p:txBody>
          <a:bodyPr anchorCtr="0" anchor="ctr" bIns="32225" lIns="64475" spcFirstLastPara="1" rIns="0" wrap="square" tIns="32225">
            <a:noAutofit/>
          </a:bodyPr>
          <a:lstStyle>
            <a:lvl1pPr indent="0" lvl="0" marL="0" marR="0" rtl="0" algn="r">
              <a:lnSpc>
                <a:spcPct val="100173"/>
              </a:lnSpc>
              <a:spcBef>
                <a:spcPts val="0"/>
              </a:spcBef>
              <a:spcAft>
                <a:spcPts val="0"/>
              </a:spcAft>
              <a:buClr>
                <a:schemeClr val="dk1"/>
              </a:buClr>
              <a:buFont typeface="Arial"/>
              <a:buNone/>
              <a:defRPr b="1" i="0" sz="2200" u="none" cap="none" strike="noStrike">
                <a:solidFill>
                  <a:schemeClr val="dk1"/>
                </a:solidFill>
                <a:latin typeface="Arial"/>
                <a:ea typeface="Arial"/>
                <a:cs typeface="Arial"/>
                <a:sym typeface="Arial"/>
              </a:defRPr>
            </a:lvl1pPr>
            <a:lvl2pPr indent="0" lvl="1" marL="0" marR="0" rtl="0" algn="r">
              <a:lnSpc>
                <a:spcPct val="100173"/>
              </a:lnSpc>
              <a:spcBef>
                <a:spcPts val="0"/>
              </a:spcBef>
              <a:spcAft>
                <a:spcPts val="0"/>
              </a:spcAft>
              <a:buClr>
                <a:schemeClr val="dk1"/>
              </a:buClr>
              <a:buFont typeface="Arial"/>
              <a:buNone/>
              <a:defRPr b="1" i="0" sz="2200" u="none" cap="none" strike="noStrike">
                <a:solidFill>
                  <a:schemeClr val="dk1"/>
                </a:solidFill>
                <a:latin typeface="Arial"/>
                <a:ea typeface="Arial"/>
                <a:cs typeface="Arial"/>
                <a:sym typeface="Arial"/>
              </a:defRPr>
            </a:lvl2pPr>
            <a:lvl3pPr indent="0" lvl="2" marL="0" marR="0" rtl="0" algn="r">
              <a:lnSpc>
                <a:spcPct val="100173"/>
              </a:lnSpc>
              <a:spcBef>
                <a:spcPts val="0"/>
              </a:spcBef>
              <a:spcAft>
                <a:spcPts val="0"/>
              </a:spcAft>
              <a:buClr>
                <a:schemeClr val="dk1"/>
              </a:buClr>
              <a:buFont typeface="Arial"/>
              <a:buNone/>
              <a:defRPr b="1" i="0" sz="2200" u="none" cap="none" strike="noStrike">
                <a:solidFill>
                  <a:schemeClr val="dk1"/>
                </a:solidFill>
                <a:latin typeface="Arial"/>
                <a:ea typeface="Arial"/>
                <a:cs typeface="Arial"/>
                <a:sym typeface="Arial"/>
              </a:defRPr>
            </a:lvl3pPr>
            <a:lvl4pPr indent="0" lvl="3" marL="0" marR="0" rtl="0" algn="r">
              <a:lnSpc>
                <a:spcPct val="100173"/>
              </a:lnSpc>
              <a:spcBef>
                <a:spcPts val="0"/>
              </a:spcBef>
              <a:spcAft>
                <a:spcPts val="0"/>
              </a:spcAft>
              <a:buClr>
                <a:schemeClr val="dk1"/>
              </a:buClr>
              <a:buFont typeface="Arial"/>
              <a:buNone/>
              <a:defRPr b="1" i="0" sz="2200" u="none" cap="none" strike="noStrike">
                <a:solidFill>
                  <a:schemeClr val="dk1"/>
                </a:solidFill>
                <a:latin typeface="Arial"/>
                <a:ea typeface="Arial"/>
                <a:cs typeface="Arial"/>
                <a:sym typeface="Arial"/>
              </a:defRPr>
            </a:lvl4pPr>
            <a:lvl5pPr indent="0" lvl="4" marL="0" marR="0" rtl="0" algn="r">
              <a:lnSpc>
                <a:spcPct val="100173"/>
              </a:lnSpc>
              <a:spcBef>
                <a:spcPts val="0"/>
              </a:spcBef>
              <a:spcAft>
                <a:spcPts val="0"/>
              </a:spcAft>
              <a:buClr>
                <a:schemeClr val="dk1"/>
              </a:buClr>
              <a:buFont typeface="Arial"/>
              <a:buNone/>
              <a:defRPr b="1" i="0" sz="2200" u="none" cap="none" strike="noStrike">
                <a:solidFill>
                  <a:schemeClr val="dk1"/>
                </a:solidFill>
                <a:latin typeface="Arial"/>
                <a:ea typeface="Arial"/>
                <a:cs typeface="Arial"/>
                <a:sym typeface="Arial"/>
              </a:defRPr>
            </a:lvl5pPr>
            <a:lvl6pPr indent="0" lvl="5" marL="0" marR="0" rtl="0" algn="r">
              <a:lnSpc>
                <a:spcPct val="100173"/>
              </a:lnSpc>
              <a:spcBef>
                <a:spcPts val="0"/>
              </a:spcBef>
              <a:spcAft>
                <a:spcPts val="0"/>
              </a:spcAft>
              <a:buClr>
                <a:schemeClr val="dk1"/>
              </a:buClr>
              <a:buFont typeface="Arial"/>
              <a:buNone/>
              <a:defRPr b="1" i="0" sz="2200" u="none" cap="none" strike="noStrike">
                <a:solidFill>
                  <a:schemeClr val="dk1"/>
                </a:solidFill>
                <a:latin typeface="Arial"/>
                <a:ea typeface="Arial"/>
                <a:cs typeface="Arial"/>
                <a:sym typeface="Arial"/>
              </a:defRPr>
            </a:lvl6pPr>
            <a:lvl7pPr indent="0" lvl="6" marL="0" marR="0" rtl="0" algn="r">
              <a:lnSpc>
                <a:spcPct val="100173"/>
              </a:lnSpc>
              <a:spcBef>
                <a:spcPts val="0"/>
              </a:spcBef>
              <a:spcAft>
                <a:spcPts val="0"/>
              </a:spcAft>
              <a:buClr>
                <a:schemeClr val="dk1"/>
              </a:buClr>
              <a:buFont typeface="Arial"/>
              <a:buNone/>
              <a:defRPr b="1" i="0" sz="2200" u="none" cap="none" strike="noStrike">
                <a:solidFill>
                  <a:schemeClr val="dk1"/>
                </a:solidFill>
                <a:latin typeface="Arial"/>
                <a:ea typeface="Arial"/>
                <a:cs typeface="Arial"/>
                <a:sym typeface="Arial"/>
              </a:defRPr>
            </a:lvl7pPr>
            <a:lvl8pPr indent="0" lvl="7" marL="0" marR="0" rtl="0" algn="r">
              <a:lnSpc>
                <a:spcPct val="100173"/>
              </a:lnSpc>
              <a:spcBef>
                <a:spcPts val="0"/>
              </a:spcBef>
              <a:spcAft>
                <a:spcPts val="0"/>
              </a:spcAft>
              <a:buClr>
                <a:schemeClr val="dk1"/>
              </a:buClr>
              <a:buFont typeface="Arial"/>
              <a:buNone/>
              <a:defRPr b="1" i="0" sz="2200" u="none" cap="none" strike="noStrike">
                <a:solidFill>
                  <a:schemeClr val="dk1"/>
                </a:solidFill>
                <a:latin typeface="Arial"/>
                <a:ea typeface="Arial"/>
                <a:cs typeface="Arial"/>
                <a:sym typeface="Arial"/>
              </a:defRPr>
            </a:lvl8pPr>
            <a:lvl9pPr indent="0" lvl="8" marL="0" marR="0" rtl="0" algn="r">
              <a:lnSpc>
                <a:spcPct val="100173"/>
              </a:lnSpc>
              <a:spcBef>
                <a:spcPts val="0"/>
              </a:spcBef>
              <a:spcAft>
                <a:spcPts val="0"/>
              </a:spcAft>
              <a:buClr>
                <a:schemeClr val="dk1"/>
              </a:buClr>
              <a:buFont typeface="Arial"/>
              <a:buNone/>
              <a:defRPr b="1" i="0" sz="2200" u="none" cap="none" strike="noStrike">
                <a:solidFill>
                  <a:schemeClr val="dk1"/>
                </a:solidFill>
                <a:latin typeface="Arial"/>
                <a:ea typeface="Arial"/>
                <a:cs typeface="Arial"/>
                <a:sym typeface="Aria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ody Copy - Red">
  <p:cSld name="TITLE_AND_BODY_3">
    <p:bg>
      <p:bgPr>
        <a:solidFill>
          <a:srgbClr val="E51B24"/>
        </a:solidFill>
      </p:bgPr>
    </p:bg>
    <p:spTree>
      <p:nvGrpSpPr>
        <p:cNvPr id="32" name="Shape 32"/>
        <p:cNvGrpSpPr/>
        <p:nvPr/>
      </p:nvGrpSpPr>
      <p:grpSpPr>
        <a:xfrm>
          <a:off x="0" y="0"/>
          <a:ext cx="0" cy="0"/>
          <a:chOff x="0" y="0"/>
          <a:chExt cx="0" cy="0"/>
        </a:xfrm>
      </p:grpSpPr>
      <p:sp>
        <p:nvSpPr>
          <p:cNvPr id="33" name="Shape 33"/>
          <p:cNvSpPr txBox="1"/>
          <p:nvPr>
            <p:ph type="title"/>
          </p:nvPr>
        </p:nvSpPr>
        <p:spPr>
          <a:xfrm>
            <a:off x="320275" y="212775"/>
            <a:ext cx="8407500" cy="459300"/>
          </a:xfrm>
          <a:prstGeom prst="rect">
            <a:avLst/>
          </a:prstGeom>
        </p:spPr>
        <p:txBody>
          <a:bodyPr anchorCtr="0" anchor="t" bIns="91425" lIns="91425" spcFirstLastPara="1" rIns="91425" wrap="square" tIns="91425"/>
          <a:lstStyle>
            <a:lvl1pPr lvl="0" rtl="0">
              <a:spcBef>
                <a:spcPts val="0"/>
              </a:spcBef>
              <a:spcAft>
                <a:spcPts val="0"/>
              </a:spcAft>
              <a:buClr>
                <a:srgbClr val="FFFFFF"/>
              </a:buClr>
              <a:buSzPts val="1800"/>
              <a:buNone/>
              <a:defRPr>
                <a:solidFill>
                  <a:srgbClr val="FFFFFF"/>
                </a:solidFill>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sp>
        <p:nvSpPr>
          <p:cNvPr id="34" name="Shape 34"/>
          <p:cNvSpPr txBox="1"/>
          <p:nvPr>
            <p:ph idx="1" type="subTitle"/>
          </p:nvPr>
        </p:nvSpPr>
        <p:spPr>
          <a:xfrm>
            <a:off x="320275" y="1067525"/>
            <a:ext cx="8313600" cy="1928100"/>
          </a:xfrm>
          <a:prstGeom prst="rect">
            <a:avLst/>
          </a:prstGeom>
        </p:spPr>
        <p:txBody>
          <a:bodyPr anchorCtr="0" anchor="t" bIns="91425" lIns="91425" spcFirstLastPara="1" rIns="91425" wrap="square" tIns="91425"/>
          <a:lstStyle>
            <a:lvl1pPr lvl="0" rtl="0">
              <a:spcBef>
                <a:spcPts val="600"/>
              </a:spcBef>
              <a:spcAft>
                <a:spcPts val="0"/>
              </a:spcAft>
              <a:buNone/>
              <a:defRPr>
                <a:solidFill>
                  <a:srgbClr val="FFFFFF"/>
                </a:solidFill>
              </a:defRPr>
            </a:lvl1pPr>
            <a:lvl2pPr lvl="1" rtl="0">
              <a:spcBef>
                <a:spcPts val="600"/>
              </a:spcBef>
              <a:spcAft>
                <a:spcPts val="0"/>
              </a:spcAft>
              <a:buNone/>
              <a:defRPr/>
            </a:lvl2pPr>
            <a:lvl3pPr lvl="2" rtl="0">
              <a:spcBef>
                <a:spcPts val="600"/>
              </a:spcBef>
              <a:spcAft>
                <a:spcPts val="0"/>
              </a:spcAft>
              <a:buNone/>
              <a:defRPr/>
            </a:lvl3pPr>
            <a:lvl4pPr lvl="3" rtl="0">
              <a:spcBef>
                <a:spcPts val="600"/>
              </a:spcBef>
              <a:spcAft>
                <a:spcPts val="0"/>
              </a:spcAft>
              <a:buNone/>
              <a:defRPr/>
            </a:lvl4pPr>
            <a:lvl5pPr lvl="4" rtl="0">
              <a:spcBef>
                <a:spcPts val="600"/>
              </a:spcBef>
              <a:spcAft>
                <a:spcPts val="0"/>
              </a:spcAft>
              <a:buNone/>
              <a:defRPr/>
            </a:lvl5pPr>
            <a:lvl6pPr lvl="5" rtl="0">
              <a:spcBef>
                <a:spcPts val="600"/>
              </a:spcBef>
              <a:spcAft>
                <a:spcPts val="0"/>
              </a:spcAft>
              <a:buNone/>
              <a:defRPr/>
            </a:lvl6pPr>
            <a:lvl7pPr lvl="6" rtl="0">
              <a:spcBef>
                <a:spcPts val="600"/>
              </a:spcBef>
              <a:spcAft>
                <a:spcPts val="0"/>
              </a:spcAft>
              <a:buNone/>
              <a:defRPr/>
            </a:lvl7pPr>
            <a:lvl8pPr lvl="7" rtl="0">
              <a:spcBef>
                <a:spcPts val="600"/>
              </a:spcBef>
              <a:spcAft>
                <a:spcPts val="0"/>
              </a:spcAft>
              <a:buNone/>
              <a:defRPr/>
            </a:lvl8pPr>
            <a:lvl9pPr lvl="8" rtl="0">
              <a:spcBef>
                <a:spcPts val="600"/>
              </a:spcBef>
              <a:spcAft>
                <a:spcPts val="0"/>
              </a:spcAft>
              <a:buNone/>
              <a:defRPr/>
            </a:lvl9pPr>
          </a:lstStyle>
          <a:p/>
        </p:txBody>
      </p:sp>
      <p:sp>
        <p:nvSpPr>
          <p:cNvPr id="35" name="Shape 35"/>
          <p:cNvSpPr/>
          <p:nvPr/>
        </p:nvSpPr>
        <p:spPr>
          <a:xfrm>
            <a:off x="409625" y="347850"/>
            <a:ext cx="619200" cy="130800"/>
          </a:xfrm>
          <a:prstGeom prst="rect">
            <a:avLst/>
          </a:prstGeom>
          <a:solidFill>
            <a:srgbClr val="FFFFFF"/>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solidFill>
                <a:srgbClr val="FFFFFF"/>
              </a:solidFill>
            </a:endParaRPr>
          </a:p>
        </p:txBody>
      </p:sp>
      <p:sp>
        <p:nvSpPr>
          <p:cNvPr id="36" name="Shape 36"/>
          <p:cNvSpPr txBox="1"/>
          <p:nvPr/>
        </p:nvSpPr>
        <p:spPr>
          <a:xfrm>
            <a:off x="272500" y="4709350"/>
            <a:ext cx="8407500" cy="434100"/>
          </a:xfrm>
          <a:prstGeom prst="rect">
            <a:avLst/>
          </a:prstGeom>
          <a:solidFill>
            <a:srgbClr val="E51B24"/>
          </a:solid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 sz="800">
                <a:solidFill>
                  <a:srgbClr val="FFFFFF"/>
                </a:solidFill>
                <a:latin typeface="Oswald"/>
                <a:ea typeface="Oswald"/>
                <a:cs typeface="Oswald"/>
                <a:sym typeface="Oswald"/>
              </a:rPr>
              <a:t>GENERAL ASSEMBLY	</a:t>
            </a:r>
            <a:endParaRPr b="1" sz="800">
              <a:solidFill>
                <a:srgbClr val="FFFFFF"/>
              </a:solidFill>
              <a:latin typeface="Oswald"/>
              <a:ea typeface="Oswald"/>
              <a:cs typeface="Oswald"/>
              <a:sym typeface="Oswald"/>
            </a:endParaRPr>
          </a:p>
        </p:txBody>
      </p:sp>
      <p:cxnSp>
        <p:nvCxnSpPr>
          <p:cNvPr id="37" name="Shape 37"/>
          <p:cNvCxnSpPr/>
          <p:nvPr/>
        </p:nvCxnSpPr>
        <p:spPr>
          <a:xfrm>
            <a:off x="368200" y="4736806"/>
            <a:ext cx="8311800" cy="0"/>
          </a:xfrm>
          <a:prstGeom prst="straightConnector1">
            <a:avLst/>
          </a:prstGeom>
          <a:noFill/>
          <a:ln cap="flat" cmpd="sng" w="9525">
            <a:solidFill>
              <a:srgbClr val="FFFFFF"/>
            </a:solidFill>
            <a:prstDash val="solid"/>
            <a:round/>
            <a:headEnd len="med" w="med" type="none"/>
            <a:tailEnd len="med" w="med" type="none"/>
          </a:ln>
        </p:spPr>
      </p:cxnSp>
      <p:pic>
        <p:nvPicPr>
          <p:cNvPr id="38" name="Shape 38"/>
          <p:cNvPicPr preferRelativeResize="0"/>
          <p:nvPr/>
        </p:nvPicPr>
        <p:blipFill>
          <a:blip r:embed="rId2">
            <a:alphaModFix/>
          </a:blip>
          <a:stretch>
            <a:fillRect/>
          </a:stretch>
        </p:blipFill>
        <p:spPr>
          <a:xfrm>
            <a:off x="8469250" y="4793525"/>
            <a:ext cx="210750" cy="210750"/>
          </a:xfrm>
          <a:prstGeom prst="rect">
            <a:avLst/>
          </a:prstGeom>
          <a:noFill/>
          <a:ln>
            <a:noFill/>
          </a:ln>
        </p:spPr>
      </p:pic>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Exercise Slide">
  <p:cSld name="Exercise Slide">
    <p:spTree>
      <p:nvGrpSpPr>
        <p:cNvPr id="357" name="Shape 357"/>
        <p:cNvGrpSpPr/>
        <p:nvPr/>
      </p:nvGrpSpPr>
      <p:grpSpPr>
        <a:xfrm>
          <a:off x="0" y="0"/>
          <a:ext cx="0" cy="0"/>
          <a:chOff x="0" y="0"/>
          <a:chExt cx="0" cy="0"/>
        </a:xfrm>
      </p:grpSpPr>
      <p:cxnSp>
        <p:nvCxnSpPr>
          <p:cNvPr id="358" name="Shape 358"/>
          <p:cNvCxnSpPr/>
          <p:nvPr/>
        </p:nvCxnSpPr>
        <p:spPr>
          <a:xfrm rot="10800000">
            <a:off x="443358" y="2037522"/>
            <a:ext cx="2640300" cy="0"/>
          </a:xfrm>
          <a:prstGeom prst="straightConnector1">
            <a:avLst/>
          </a:prstGeom>
          <a:solidFill>
            <a:schemeClr val="accent1"/>
          </a:solidFill>
          <a:ln cap="flat" cmpd="sng" w="9525">
            <a:solidFill>
              <a:schemeClr val="dk1"/>
            </a:solidFill>
            <a:prstDash val="solid"/>
            <a:round/>
            <a:headEnd len="sm" w="sm" type="none"/>
            <a:tailEnd len="sm" w="sm" type="none"/>
          </a:ln>
        </p:spPr>
      </p:cxnSp>
      <p:cxnSp>
        <p:nvCxnSpPr>
          <p:cNvPr id="359" name="Shape 359"/>
          <p:cNvCxnSpPr/>
          <p:nvPr/>
        </p:nvCxnSpPr>
        <p:spPr>
          <a:xfrm>
            <a:off x="3306909" y="2040628"/>
            <a:ext cx="5148900" cy="0"/>
          </a:xfrm>
          <a:prstGeom prst="straightConnector1">
            <a:avLst/>
          </a:prstGeom>
          <a:solidFill>
            <a:schemeClr val="accent1"/>
          </a:solidFill>
          <a:ln cap="flat" cmpd="sng" w="9525">
            <a:solidFill>
              <a:schemeClr val="dk1"/>
            </a:solidFill>
            <a:prstDash val="solid"/>
            <a:round/>
            <a:headEnd len="sm" w="sm" type="none"/>
            <a:tailEnd len="sm" w="sm" type="none"/>
          </a:ln>
        </p:spPr>
      </p:cxnSp>
      <p:cxnSp>
        <p:nvCxnSpPr>
          <p:cNvPr id="360" name="Shape 360"/>
          <p:cNvCxnSpPr/>
          <p:nvPr/>
        </p:nvCxnSpPr>
        <p:spPr>
          <a:xfrm rot="10800000">
            <a:off x="443358" y="3578087"/>
            <a:ext cx="2640300" cy="0"/>
          </a:xfrm>
          <a:prstGeom prst="straightConnector1">
            <a:avLst/>
          </a:prstGeom>
          <a:solidFill>
            <a:schemeClr val="accent1"/>
          </a:solidFill>
          <a:ln cap="flat" cmpd="sng" w="9525">
            <a:solidFill>
              <a:schemeClr val="dk1"/>
            </a:solidFill>
            <a:prstDash val="solid"/>
            <a:round/>
            <a:headEnd len="sm" w="sm" type="none"/>
            <a:tailEnd len="sm" w="sm" type="none"/>
          </a:ln>
        </p:spPr>
      </p:cxnSp>
      <p:cxnSp>
        <p:nvCxnSpPr>
          <p:cNvPr id="361" name="Shape 361"/>
          <p:cNvCxnSpPr/>
          <p:nvPr/>
        </p:nvCxnSpPr>
        <p:spPr>
          <a:xfrm rot="10800000">
            <a:off x="3292789" y="3571875"/>
            <a:ext cx="5148900" cy="0"/>
          </a:xfrm>
          <a:prstGeom prst="straightConnector1">
            <a:avLst/>
          </a:prstGeom>
          <a:solidFill>
            <a:schemeClr val="accent1"/>
          </a:solidFill>
          <a:ln cap="flat" cmpd="sng" w="9525">
            <a:solidFill>
              <a:schemeClr val="dk1"/>
            </a:solidFill>
            <a:prstDash val="solid"/>
            <a:round/>
            <a:headEnd len="sm" w="sm" type="none"/>
            <a:tailEnd len="sm" w="sm" type="none"/>
          </a:ln>
        </p:spPr>
      </p:cxnSp>
      <p:sp>
        <p:nvSpPr>
          <p:cNvPr id="362" name="Shape 362"/>
          <p:cNvSpPr txBox="1"/>
          <p:nvPr>
            <p:ph idx="1" type="body"/>
          </p:nvPr>
        </p:nvSpPr>
        <p:spPr>
          <a:xfrm>
            <a:off x="457648" y="1459304"/>
            <a:ext cx="2625900" cy="479400"/>
          </a:xfrm>
          <a:prstGeom prst="rect">
            <a:avLst/>
          </a:prstGeom>
          <a:noFill/>
          <a:ln>
            <a:noFill/>
          </a:ln>
        </p:spPr>
        <p:txBody>
          <a:bodyPr anchorCtr="0" anchor="b" bIns="89575" lIns="89575" spcFirstLastPara="1" rIns="89575" wrap="square" tIns="89575"/>
          <a:lstStyle>
            <a:lvl1pPr indent="-228600" lvl="0" marL="457200"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400"/>
              <a:buFont typeface="Arial"/>
              <a:buNone/>
              <a:defRPr b="1" i="0" sz="13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400"/>
              <a:buFont typeface="Arial"/>
              <a:buNone/>
              <a:defRPr b="1" i="0" sz="12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400"/>
              <a:buFont typeface="Arial"/>
              <a:buNone/>
              <a:defRPr b="1" i="0" sz="12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400"/>
              <a:buFont typeface="Arial"/>
              <a:buNone/>
              <a:defRPr b="1" i="0" sz="12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1" i="0" sz="12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1" i="0" sz="12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1" i="0" sz="1200" u="none" cap="none" strike="noStrike">
                <a:solidFill>
                  <a:srgbClr val="000000"/>
                </a:solidFill>
                <a:latin typeface="Arial"/>
                <a:ea typeface="Arial"/>
                <a:cs typeface="Arial"/>
                <a:sym typeface="Arial"/>
              </a:defRPr>
            </a:lvl9pPr>
          </a:lstStyle>
          <a:p/>
        </p:txBody>
      </p:sp>
      <p:sp>
        <p:nvSpPr>
          <p:cNvPr id="363" name="Shape 363"/>
          <p:cNvSpPr txBox="1"/>
          <p:nvPr>
            <p:ph idx="2" type="body"/>
          </p:nvPr>
        </p:nvSpPr>
        <p:spPr>
          <a:xfrm>
            <a:off x="457648" y="2111632"/>
            <a:ext cx="2625900" cy="1174200"/>
          </a:xfrm>
          <a:prstGeom prst="rect">
            <a:avLst/>
          </a:prstGeom>
          <a:noFill/>
          <a:ln>
            <a:noFill/>
          </a:ln>
        </p:spPr>
        <p:txBody>
          <a:bodyPr anchorCtr="0" anchor="t" bIns="89575" lIns="89575" spcFirstLastPara="1" rIns="89575" wrap="square" tIns="89575"/>
          <a:lstStyle>
            <a:lvl1pPr indent="-228600" lvl="0" marL="457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400"/>
              <a:buFont typeface="Arial"/>
              <a:buNone/>
              <a:defRPr b="0" i="0" sz="17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400"/>
              <a:buFont typeface="Arial"/>
              <a:buNone/>
              <a:defRPr b="0" i="0" sz="17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400"/>
              <a:buFont typeface="Arial"/>
              <a:buNone/>
              <a:defRPr b="0" i="0" sz="17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rgbClr val="000000"/>
                </a:solidFill>
                <a:latin typeface="Arial"/>
                <a:ea typeface="Arial"/>
                <a:cs typeface="Arial"/>
                <a:sym typeface="Arial"/>
              </a:defRPr>
            </a:lvl9pPr>
          </a:lstStyle>
          <a:p/>
        </p:txBody>
      </p:sp>
      <p:sp>
        <p:nvSpPr>
          <p:cNvPr id="364" name="Shape 364"/>
          <p:cNvSpPr txBox="1"/>
          <p:nvPr>
            <p:ph idx="3" type="body"/>
          </p:nvPr>
        </p:nvSpPr>
        <p:spPr>
          <a:xfrm>
            <a:off x="362577" y="484533"/>
            <a:ext cx="6963000" cy="298200"/>
          </a:xfrm>
          <a:prstGeom prst="rect">
            <a:avLst/>
          </a:prstGeom>
          <a:noFill/>
          <a:ln>
            <a:noFill/>
          </a:ln>
        </p:spPr>
        <p:txBody>
          <a:bodyPr anchorCtr="0" anchor="t" bIns="89575" lIns="89575" spcFirstLastPara="1" rIns="89575" wrap="square" tIns="89575"/>
          <a:lstStyle>
            <a:lvl1pPr indent="-228600" lvl="0" marL="457200" marR="0" rtl="0" algn="l">
              <a:lnSpc>
                <a:spcPct val="106521"/>
              </a:lnSpc>
              <a:spcBef>
                <a:spcPts val="0"/>
              </a:spcBef>
              <a:spcAft>
                <a:spcPts val="0"/>
              </a:spcAft>
              <a:buClr>
                <a:srgbClr val="000000"/>
              </a:buClr>
              <a:buSzPts val="1400"/>
              <a:buFont typeface="Merriweather Sans"/>
              <a:buNone/>
              <a:defRPr b="1" i="0" sz="2200"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6pPr>
            <a:lvl7pPr indent="-228600" lvl="6" marL="3200400" marR="0" rtl="0" algn="l">
              <a:lnSpc>
                <a:spcPct val="100000"/>
              </a:lnSpc>
              <a:spcBef>
                <a:spcPts val="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7pPr>
            <a:lvl8pPr indent="-228600" lvl="7" marL="3657600" marR="0" rtl="0" algn="l">
              <a:lnSpc>
                <a:spcPct val="100000"/>
              </a:lnSpc>
              <a:spcBef>
                <a:spcPts val="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8pPr>
            <a:lvl9pPr indent="-228600" lvl="8" marL="4114800" marR="0" rtl="0" algn="l">
              <a:lnSpc>
                <a:spcPct val="100000"/>
              </a:lnSpc>
              <a:spcBef>
                <a:spcPts val="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9pPr>
          </a:lstStyle>
          <a:p/>
        </p:txBody>
      </p:sp>
      <p:sp>
        <p:nvSpPr>
          <p:cNvPr id="365" name="Shape 365"/>
          <p:cNvSpPr txBox="1"/>
          <p:nvPr>
            <p:ph idx="4" type="body"/>
          </p:nvPr>
        </p:nvSpPr>
        <p:spPr>
          <a:xfrm>
            <a:off x="3306909" y="1461701"/>
            <a:ext cx="5134800" cy="479400"/>
          </a:xfrm>
          <a:prstGeom prst="rect">
            <a:avLst/>
          </a:prstGeom>
          <a:noFill/>
          <a:ln>
            <a:noFill/>
          </a:ln>
        </p:spPr>
        <p:txBody>
          <a:bodyPr anchorCtr="0" anchor="b" bIns="89575" lIns="89575" spcFirstLastPara="1" rIns="89575" wrap="square" tIns="89575"/>
          <a:lstStyle>
            <a:lvl1pPr indent="-228600" lvl="0" marL="457200"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400"/>
              <a:buFont typeface="Arial"/>
              <a:buNone/>
              <a:defRPr b="1" i="0" sz="13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400"/>
              <a:buFont typeface="Arial"/>
              <a:buNone/>
              <a:defRPr b="1" i="0" sz="12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400"/>
              <a:buFont typeface="Arial"/>
              <a:buNone/>
              <a:defRPr b="1" i="0" sz="12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400"/>
              <a:buFont typeface="Arial"/>
              <a:buNone/>
              <a:defRPr b="1" i="0" sz="12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1" i="0" sz="12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1" i="0" sz="12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1" i="0" sz="1200" u="none" cap="none" strike="noStrike">
                <a:solidFill>
                  <a:srgbClr val="000000"/>
                </a:solidFill>
                <a:latin typeface="Arial"/>
                <a:ea typeface="Arial"/>
                <a:cs typeface="Arial"/>
                <a:sym typeface="Arial"/>
              </a:defRPr>
            </a:lvl9pPr>
          </a:lstStyle>
          <a:p/>
        </p:txBody>
      </p:sp>
      <p:sp>
        <p:nvSpPr>
          <p:cNvPr id="366" name="Shape 366"/>
          <p:cNvSpPr txBox="1"/>
          <p:nvPr>
            <p:ph idx="5" type="body"/>
          </p:nvPr>
        </p:nvSpPr>
        <p:spPr>
          <a:xfrm>
            <a:off x="3306909" y="2114029"/>
            <a:ext cx="1190700" cy="1087500"/>
          </a:xfrm>
          <a:prstGeom prst="rect">
            <a:avLst/>
          </a:prstGeom>
          <a:noFill/>
          <a:ln>
            <a:noFill/>
          </a:ln>
        </p:spPr>
        <p:txBody>
          <a:bodyPr anchorCtr="0" anchor="t" bIns="89575" lIns="89575" spcFirstLastPara="1" rIns="89575" wrap="square" tIns="89575"/>
          <a:lstStyle>
            <a:lvl1pPr indent="-228600" lvl="0" marL="457200" marR="0" rtl="0" algn="l">
              <a:lnSpc>
                <a:spcPct val="100000"/>
              </a:lnSpc>
              <a:spcBef>
                <a:spcPts val="0"/>
              </a:spcBef>
              <a:spcAft>
                <a:spcPts val="0"/>
              </a:spcAft>
              <a:buClr>
                <a:srgbClr val="000000"/>
              </a:buClr>
              <a:buSzPts val="1400"/>
              <a:buFont typeface="Arial"/>
              <a:buNone/>
              <a:defRPr b="0" i="1" sz="1400"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400"/>
              <a:buFont typeface="Arial"/>
              <a:buNone/>
              <a:defRPr b="0" i="0" sz="17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400"/>
              <a:buFont typeface="Arial"/>
              <a:buNone/>
              <a:defRPr b="0" i="0" sz="17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400"/>
              <a:buFont typeface="Arial"/>
              <a:buNone/>
              <a:defRPr b="0" i="0" sz="17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400"/>
              <a:buFont typeface="Arial"/>
              <a:buNone/>
              <a:defRPr b="0" i="0" sz="17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rgbClr val="000000"/>
                </a:solidFill>
                <a:latin typeface="Arial"/>
                <a:ea typeface="Arial"/>
                <a:cs typeface="Arial"/>
                <a:sym typeface="Arial"/>
              </a:defRPr>
            </a:lvl9pPr>
          </a:lstStyle>
          <a:p/>
        </p:txBody>
      </p:sp>
      <p:sp>
        <p:nvSpPr>
          <p:cNvPr id="367" name="Shape 367"/>
          <p:cNvSpPr txBox="1"/>
          <p:nvPr>
            <p:ph idx="6" type="body"/>
          </p:nvPr>
        </p:nvSpPr>
        <p:spPr>
          <a:xfrm>
            <a:off x="4740179" y="2114029"/>
            <a:ext cx="3701400" cy="1087500"/>
          </a:xfrm>
          <a:prstGeom prst="rect">
            <a:avLst/>
          </a:prstGeom>
          <a:noFill/>
          <a:ln>
            <a:noFill/>
          </a:ln>
        </p:spPr>
        <p:txBody>
          <a:bodyPr anchorCtr="0" anchor="t" bIns="89575" lIns="89575" spcFirstLastPara="1" rIns="89575" wrap="square" tIns="89575"/>
          <a:lstStyle>
            <a:lvl1pPr indent="-317500" lvl="0" marL="457200" marR="0" rtl="0" algn="l">
              <a:lnSpc>
                <a:spcPct val="100000"/>
              </a:lnSpc>
              <a:spcBef>
                <a:spcPts val="0"/>
              </a:spcBef>
              <a:spcAft>
                <a:spcPts val="0"/>
              </a:spcAft>
              <a:buClr>
                <a:srgbClr val="000000"/>
              </a:buClr>
              <a:buSzPts val="1400"/>
              <a:buFont typeface="Arial"/>
              <a:buAutoNum type="arabicPeriod"/>
              <a:defRPr b="0" i="0" sz="1400"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400"/>
              <a:buFont typeface="Arial"/>
              <a:buNone/>
              <a:defRPr b="0" i="0" sz="17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400"/>
              <a:buFont typeface="Arial"/>
              <a:buNone/>
              <a:defRPr b="0" i="0" sz="17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400"/>
              <a:buFont typeface="Arial"/>
              <a:buNone/>
              <a:defRPr b="0" i="0" sz="17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400"/>
              <a:buFont typeface="Arial"/>
              <a:buNone/>
              <a:defRPr b="0" i="0" sz="17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rgbClr val="000000"/>
                </a:solidFill>
                <a:latin typeface="Arial"/>
                <a:ea typeface="Arial"/>
                <a:cs typeface="Arial"/>
                <a:sym typeface="Arial"/>
              </a:defRPr>
            </a:lvl9pPr>
          </a:lstStyle>
          <a:p/>
        </p:txBody>
      </p:sp>
      <p:sp>
        <p:nvSpPr>
          <p:cNvPr id="368" name="Shape 368"/>
          <p:cNvSpPr txBox="1"/>
          <p:nvPr>
            <p:ph idx="7" type="body"/>
          </p:nvPr>
        </p:nvSpPr>
        <p:spPr>
          <a:xfrm>
            <a:off x="457648" y="3003622"/>
            <a:ext cx="2625900" cy="479400"/>
          </a:xfrm>
          <a:prstGeom prst="rect">
            <a:avLst/>
          </a:prstGeom>
          <a:noFill/>
          <a:ln>
            <a:noFill/>
          </a:ln>
        </p:spPr>
        <p:txBody>
          <a:bodyPr anchorCtr="0" anchor="b" bIns="89575" lIns="89575" spcFirstLastPara="1" rIns="89575" wrap="square" tIns="89575"/>
          <a:lstStyle>
            <a:lvl1pPr indent="-228600" lvl="0" marL="457200"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400"/>
              <a:buFont typeface="Arial"/>
              <a:buNone/>
              <a:defRPr b="1" i="0" sz="13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400"/>
              <a:buFont typeface="Arial"/>
              <a:buNone/>
              <a:defRPr b="1" i="0" sz="12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400"/>
              <a:buFont typeface="Arial"/>
              <a:buNone/>
              <a:defRPr b="1" i="0" sz="12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400"/>
              <a:buFont typeface="Arial"/>
              <a:buNone/>
              <a:defRPr b="1" i="0" sz="12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1" i="0" sz="12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1" i="0" sz="12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1" i="0" sz="1200" u="none" cap="none" strike="noStrike">
                <a:solidFill>
                  <a:srgbClr val="000000"/>
                </a:solidFill>
                <a:latin typeface="Arial"/>
                <a:ea typeface="Arial"/>
                <a:cs typeface="Arial"/>
                <a:sym typeface="Arial"/>
              </a:defRPr>
            </a:lvl9pPr>
          </a:lstStyle>
          <a:p/>
        </p:txBody>
      </p:sp>
      <p:sp>
        <p:nvSpPr>
          <p:cNvPr id="369" name="Shape 369"/>
          <p:cNvSpPr txBox="1"/>
          <p:nvPr>
            <p:ph idx="8" type="body"/>
          </p:nvPr>
        </p:nvSpPr>
        <p:spPr>
          <a:xfrm>
            <a:off x="457648" y="3655949"/>
            <a:ext cx="2625900" cy="1375800"/>
          </a:xfrm>
          <a:prstGeom prst="rect">
            <a:avLst/>
          </a:prstGeom>
          <a:noFill/>
          <a:ln>
            <a:noFill/>
          </a:ln>
        </p:spPr>
        <p:txBody>
          <a:bodyPr anchorCtr="0" anchor="t" bIns="89575" lIns="89575" spcFirstLastPara="1" rIns="89575" wrap="square" tIns="89575"/>
          <a:lstStyle>
            <a:lvl1pPr indent="-228600" lvl="0" marL="457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400"/>
              <a:buFont typeface="Arial"/>
              <a:buNone/>
              <a:defRPr b="0" i="0" sz="17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400"/>
              <a:buFont typeface="Arial"/>
              <a:buNone/>
              <a:defRPr b="0" i="0" sz="17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rgbClr val="000000"/>
                </a:solidFill>
                <a:latin typeface="Arial"/>
                <a:ea typeface="Arial"/>
                <a:cs typeface="Arial"/>
                <a:sym typeface="Arial"/>
              </a:defRPr>
            </a:lvl9pPr>
          </a:lstStyle>
          <a:p/>
        </p:txBody>
      </p:sp>
      <p:sp>
        <p:nvSpPr>
          <p:cNvPr id="370" name="Shape 370"/>
          <p:cNvSpPr txBox="1"/>
          <p:nvPr>
            <p:ph idx="9" type="body"/>
          </p:nvPr>
        </p:nvSpPr>
        <p:spPr>
          <a:xfrm>
            <a:off x="3306909" y="2869924"/>
            <a:ext cx="5134800" cy="606300"/>
          </a:xfrm>
          <a:prstGeom prst="rect">
            <a:avLst/>
          </a:prstGeom>
          <a:noFill/>
          <a:ln>
            <a:noFill/>
          </a:ln>
        </p:spPr>
        <p:txBody>
          <a:bodyPr anchorCtr="0" anchor="b" bIns="89575" lIns="89575" spcFirstLastPara="1" rIns="89575" wrap="square" tIns="89575"/>
          <a:lstStyle>
            <a:lvl1pPr indent="-228600" lvl="0" marL="457200"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400"/>
              <a:buFont typeface="Arial"/>
              <a:buNone/>
              <a:defRPr b="1" i="0" sz="13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400"/>
              <a:buFont typeface="Arial"/>
              <a:buNone/>
              <a:defRPr b="1" i="0" sz="12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400"/>
              <a:buFont typeface="Arial"/>
              <a:buNone/>
              <a:defRPr b="1" i="0" sz="12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400"/>
              <a:buFont typeface="Arial"/>
              <a:buNone/>
              <a:defRPr b="1" i="0" sz="12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1" i="0" sz="12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1" i="0" sz="12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1" i="0" sz="1200" u="none" cap="none" strike="noStrike">
                <a:solidFill>
                  <a:srgbClr val="000000"/>
                </a:solidFill>
                <a:latin typeface="Arial"/>
                <a:ea typeface="Arial"/>
                <a:cs typeface="Arial"/>
                <a:sym typeface="Arial"/>
              </a:defRPr>
            </a:lvl9pPr>
          </a:lstStyle>
          <a:p/>
        </p:txBody>
      </p:sp>
      <p:sp>
        <p:nvSpPr>
          <p:cNvPr id="371" name="Shape 371"/>
          <p:cNvSpPr txBox="1"/>
          <p:nvPr>
            <p:ph idx="13" type="body"/>
          </p:nvPr>
        </p:nvSpPr>
        <p:spPr>
          <a:xfrm>
            <a:off x="3306909" y="3648974"/>
            <a:ext cx="5134800" cy="1375800"/>
          </a:xfrm>
          <a:prstGeom prst="rect">
            <a:avLst/>
          </a:prstGeom>
          <a:noFill/>
          <a:ln>
            <a:noFill/>
          </a:ln>
        </p:spPr>
        <p:txBody>
          <a:bodyPr anchorCtr="0" anchor="t" bIns="89575" lIns="89575" spcFirstLastPara="1" rIns="89575" wrap="square" tIns="89575"/>
          <a:lstStyle>
            <a:lvl1pPr indent="-228600" lvl="0" marL="457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400"/>
              <a:buFont typeface="Arial"/>
              <a:buNone/>
              <a:defRPr b="0" i="0" sz="17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400"/>
              <a:buFont typeface="Arial"/>
              <a:buNone/>
              <a:defRPr b="0" i="0" sz="17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rgbClr val="000000"/>
                </a:solidFill>
                <a:latin typeface="Arial"/>
                <a:ea typeface="Arial"/>
                <a:cs typeface="Arial"/>
                <a:sym typeface="Arial"/>
              </a:defRPr>
            </a:lvl9pPr>
          </a:lstStyle>
          <a:p/>
        </p:txBody>
      </p:sp>
      <p:sp>
        <p:nvSpPr>
          <p:cNvPr id="372" name="Shape 372"/>
          <p:cNvSpPr txBox="1"/>
          <p:nvPr>
            <p:ph idx="12" type="sldNum"/>
          </p:nvPr>
        </p:nvSpPr>
        <p:spPr>
          <a:xfrm>
            <a:off x="8447891" y="518698"/>
            <a:ext cx="248100" cy="304200"/>
          </a:xfrm>
          <a:prstGeom prst="rect">
            <a:avLst/>
          </a:prstGeom>
          <a:noFill/>
          <a:ln>
            <a:noFill/>
          </a:ln>
        </p:spPr>
        <p:txBody>
          <a:bodyPr anchorCtr="0" anchor="ctr" bIns="32225" lIns="64475" spcFirstLastPara="1" rIns="0" wrap="square" tIns="32225">
            <a:noAutofit/>
          </a:bodyPr>
          <a:lstStyle>
            <a:lvl1pPr indent="0" lvl="0" marL="0" marR="0" rtl="0" algn="r">
              <a:lnSpc>
                <a:spcPct val="100173"/>
              </a:lnSpc>
              <a:spcBef>
                <a:spcPts val="0"/>
              </a:spcBef>
              <a:spcAft>
                <a:spcPts val="0"/>
              </a:spcAft>
              <a:buClr>
                <a:schemeClr val="dk1"/>
              </a:buClr>
              <a:buFont typeface="Arial"/>
              <a:buNone/>
              <a:defRPr b="1" i="0" sz="2200" u="none" cap="none" strike="noStrike">
                <a:solidFill>
                  <a:schemeClr val="dk1"/>
                </a:solidFill>
                <a:latin typeface="Arial"/>
                <a:ea typeface="Arial"/>
                <a:cs typeface="Arial"/>
                <a:sym typeface="Arial"/>
              </a:defRPr>
            </a:lvl1pPr>
            <a:lvl2pPr indent="0" lvl="1" marL="0" marR="0" rtl="0" algn="r">
              <a:lnSpc>
                <a:spcPct val="100173"/>
              </a:lnSpc>
              <a:spcBef>
                <a:spcPts val="0"/>
              </a:spcBef>
              <a:spcAft>
                <a:spcPts val="0"/>
              </a:spcAft>
              <a:buClr>
                <a:schemeClr val="dk1"/>
              </a:buClr>
              <a:buFont typeface="Arial"/>
              <a:buNone/>
              <a:defRPr b="1" i="0" sz="2200" u="none" cap="none" strike="noStrike">
                <a:solidFill>
                  <a:schemeClr val="dk1"/>
                </a:solidFill>
                <a:latin typeface="Arial"/>
                <a:ea typeface="Arial"/>
                <a:cs typeface="Arial"/>
                <a:sym typeface="Arial"/>
              </a:defRPr>
            </a:lvl2pPr>
            <a:lvl3pPr indent="0" lvl="2" marL="0" marR="0" rtl="0" algn="r">
              <a:lnSpc>
                <a:spcPct val="100173"/>
              </a:lnSpc>
              <a:spcBef>
                <a:spcPts val="0"/>
              </a:spcBef>
              <a:spcAft>
                <a:spcPts val="0"/>
              </a:spcAft>
              <a:buClr>
                <a:schemeClr val="dk1"/>
              </a:buClr>
              <a:buFont typeface="Arial"/>
              <a:buNone/>
              <a:defRPr b="1" i="0" sz="2200" u="none" cap="none" strike="noStrike">
                <a:solidFill>
                  <a:schemeClr val="dk1"/>
                </a:solidFill>
                <a:latin typeface="Arial"/>
                <a:ea typeface="Arial"/>
                <a:cs typeface="Arial"/>
                <a:sym typeface="Arial"/>
              </a:defRPr>
            </a:lvl3pPr>
            <a:lvl4pPr indent="0" lvl="3" marL="0" marR="0" rtl="0" algn="r">
              <a:lnSpc>
                <a:spcPct val="100173"/>
              </a:lnSpc>
              <a:spcBef>
                <a:spcPts val="0"/>
              </a:spcBef>
              <a:spcAft>
                <a:spcPts val="0"/>
              </a:spcAft>
              <a:buClr>
                <a:schemeClr val="dk1"/>
              </a:buClr>
              <a:buFont typeface="Arial"/>
              <a:buNone/>
              <a:defRPr b="1" i="0" sz="2200" u="none" cap="none" strike="noStrike">
                <a:solidFill>
                  <a:schemeClr val="dk1"/>
                </a:solidFill>
                <a:latin typeface="Arial"/>
                <a:ea typeface="Arial"/>
                <a:cs typeface="Arial"/>
                <a:sym typeface="Arial"/>
              </a:defRPr>
            </a:lvl4pPr>
            <a:lvl5pPr indent="0" lvl="4" marL="0" marR="0" rtl="0" algn="r">
              <a:lnSpc>
                <a:spcPct val="100173"/>
              </a:lnSpc>
              <a:spcBef>
                <a:spcPts val="0"/>
              </a:spcBef>
              <a:spcAft>
                <a:spcPts val="0"/>
              </a:spcAft>
              <a:buClr>
                <a:schemeClr val="dk1"/>
              </a:buClr>
              <a:buFont typeface="Arial"/>
              <a:buNone/>
              <a:defRPr b="1" i="0" sz="2200" u="none" cap="none" strike="noStrike">
                <a:solidFill>
                  <a:schemeClr val="dk1"/>
                </a:solidFill>
                <a:latin typeface="Arial"/>
                <a:ea typeface="Arial"/>
                <a:cs typeface="Arial"/>
                <a:sym typeface="Arial"/>
              </a:defRPr>
            </a:lvl5pPr>
            <a:lvl6pPr indent="0" lvl="5" marL="0" marR="0" rtl="0" algn="r">
              <a:lnSpc>
                <a:spcPct val="100173"/>
              </a:lnSpc>
              <a:spcBef>
                <a:spcPts val="0"/>
              </a:spcBef>
              <a:spcAft>
                <a:spcPts val="0"/>
              </a:spcAft>
              <a:buClr>
                <a:schemeClr val="dk1"/>
              </a:buClr>
              <a:buFont typeface="Arial"/>
              <a:buNone/>
              <a:defRPr b="1" i="0" sz="2200" u="none" cap="none" strike="noStrike">
                <a:solidFill>
                  <a:schemeClr val="dk1"/>
                </a:solidFill>
                <a:latin typeface="Arial"/>
                <a:ea typeface="Arial"/>
                <a:cs typeface="Arial"/>
                <a:sym typeface="Arial"/>
              </a:defRPr>
            </a:lvl6pPr>
            <a:lvl7pPr indent="0" lvl="6" marL="0" marR="0" rtl="0" algn="r">
              <a:lnSpc>
                <a:spcPct val="100173"/>
              </a:lnSpc>
              <a:spcBef>
                <a:spcPts val="0"/>
              </a:spcBef>
              <a:spcAft>
                <a:spcPts val="0"/>
              </a:spcAft>
              <a:buClr>
                <a:schemeClr val="dk1"/>
              </a:buClr>
              <a:buFont typeface="Arial"/>
              <a:buNone/>
              <a:defRPr b="1" i="0" sz="2200" u="none" cap="none" strike="noStrike">
                <a:solidFill>
                  <a:schemeClr val="dk1"/>
                </a:solidFill>
                <a:latin typeface="Arial"/>
                <a:ea typeface="Arial"/>
                <a:cs typeface="Arial"/>
                <a:sym typeface="Arial"/>
              </a:defRPr>
            </a:lvl7pPr>
            <a:lvl8pPr indent="0" lvl="7" marL="0" marR="0" rtl="0" algn="r">
              <a:lnSpc>
                <a:spcPct val="100173"/>
              </a:lnSpc>
              <a:spcBef>
                <a:spcPts val="0"/>
              </a:spcBef>
              <a:spcAft>
                <a:spcPts val="0"/>
              </a:spcAft>
              <a:buClr>
                <a:schemeClr val="dk1"/>
              </a:buClr>
              <a:buFont typeface="Arial"/>
              <a:buNone/>
              <a:defRPr b="1" i="0" sz="2200" u="none" cap="none" strike="noStrike">
                <a:solidFill>
                  <a:schemeClr val="dk1"/>
                </a:solidFill>
                <a:latin typeface="Arial"/>
                <a:ea typeface="Arial"/>
                <a:cs typeface="Arial"/>
                <a:sym typeface="Arial"/>
              </a:defRPr>
            </a:lvl8pPr>
            <a:lvl9pPr indent="0" lvl="8" marL="0" marR="0" rtl="0" algn="r">
              <a:lnSpc>
                <a:spcPct val="100173"/>
              </a:lnSpc>
              <a:spcBef>
                <a:spcPts val="0"/>
              </a:spcBef>
              <a:spcAft>
                <a:spcPts val="0"/>
              </a:spcAft>
              <a:buClr>
                <a:schemeClr val="dk1"/>
              </a:buClr>
              <a:buFont typeface="Arial"/>
              <a:buNone/>
              <a:defRPr b="1" i="0" sz="2200" u="none" cap="none" strike="noStrike">
                <a:solidFill>
                  <a:schemeClr val="dk1"/>
                </a:solidFill>
                <a:latin typeface="Arial"/>
                <a:ea typeface="Arial"/>
                <a:cs typeface="Arial"/>
                <a:sym typeface="Aria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se study">
  <p:cSld name="case study">
    <p:spTree>
      <p:nvGrpSpPr>
        <p:cNvPr id="373" name="Shape 373"/>
        <p:cNvGrpSpPr/>
        <p:nvPr/>
      </p:nvGrpSpPr>
      <p:grpSpPr>
        <a:xfrm>
          <a:off x="0" y="0"/>
          <a:ext cx="0" cy="0"/>
          <a:chOff x="0" y="0"/>
          <a:chExt cx="0" cy="0"/>
        </a:xfrm>
      </p:grpSpPr>
      <p:cxnSp>
        <p:nvCxnSpPr>
          <p:cNvPr id="374" name="Shape 374"/>
          <p:cNvCxnSpPr/>
          <p:nvPr/>
        </p:nvCxnSpPr>
        <p:spPr>
          <a:xfrm rot="10800000">
            <a:off x="6024639" y="2037522"/>
            <a:ext cx="2640300" cy="0"/>
          </a:xfrm>
          <a:prstGeom prst="straightConnector1">
            <a:avLst/>
          </a:prstGeom>
          <a:solidFill>
            <a:schemeClr val="accent1"/>
          </a:solidFill>
          <a:ln cap="flat" cmpd="sng" w="9525">
            <a:solidFill>
              <a:srgbClr val="000000"/>
            </a:solidFill>
            <a:prstDash val="solid"/>
            <a:round/>
            <a:headEnd len="sm" w="sm" type="none"/>
            <a:tailEnd len="sm" w="sm" type="none"/>
          </a:ln>
        </p:spPr>
      </p:cxnSp>
      <p:cxnSp>
        <p:nvCxnSpPr>
          <p:cNvPr id="375" name="Shape 375"/>
          <p:cNvCxnSpPr/>
          <p:nvPr/>
        </p:nvCxnSpPr>
        <p:spPr>
          <a:xfrm>
            <a:off x="465107" y="2037522"/>
            <a:ext cx="5372100" cy="0"/>
          </a:xfrm>
          <a:prstGeom prst="straightConnector1">
            <a:avLst/>
          </a:prstGeom>
          <a:solidFill>
            <a:schemeClr val="accent1"/>
          </a:solidFill>
          <a:ln cap="flat" cmpd="sng" w="9525">
            <a:solidFill>
              <a:srgbClr val="000000"/>
            </a:solidFill>
            <a:prstDash val="solid"/>
            <a:round/>
            <a:headEnd len="sm" w="sm" type="none"/>
            <a:tailEnd len="sm" w="sm" type="none"/>
          </a:ln>
        </p:spPr>
      </p:cxnSp>
      <p:sp>
        <p:nvSpPr>
          <p:cNvPr id="376" name="Shape 376"/>
          <p:cNvSpPr txBox="1"/>
          <p:nvPr>
            <p:ph idx="1" type="body"/>
          </p:nvPr>
        </p:nvSpPr>
        <p:spPr>
          <a:xfrm>
            <a:off x="6038928" y="1466147"/>
            <a:ext cx="2625900" cy="479400"/>
          </a:xfrm>
          <a:prstGeom prst="rect">
            <a:avLst/>
          </a:prstGeom>
          <a:noFill/>
          <a:ln>
            <a:noFill/>
          </a:ln>
        </p:spPr>
        <p:txBody>
          <a:bodyPr anchorCtr="0" anchor="b" bIns="89575" lIns="89575" spcFirstLastPara="1" rIns="89575" wrap="square" tIns="89575"/>
          <a:lstStyle>
            <a:lvl1pPr indent="-228600" lvl="0" marL="457200"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400"/>
              <a:buFont typeface="Arial"/>
              <a:buNone/>
              <a:defRPr b="1" i="0" sz="13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400"/>
              <a:buFont typeface="Arial"/>
              <a:buNone/>
              <a:defRPr b="1" i="0" sz="12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400"/>
              <a:buFont typeface="Arial"/>
              <a:buNone/>
              <a:defRPr b="1" i="0" sz="12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400"/>
              <a:buFont typeface="Arial"/>
              <a:buNone/>
              <a:defRPr b="1" i="0" sz="12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1" i="0" sz="12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1" i="0" sz="12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1" i="0" sz="1200" u="none" cap="none" strike="noStrike">
                <a:solidFill>
                  <a:srgbClr val="000000"/>
                </a:solidFill>
                <a:latin typeface="Arial"/>
                <a:ea typeface="Arial"/>
                <a:cs typeface="Arial"/>
                <a:sym typeface="Arial"/>
              </a:defRPr>
            </a:lvl9pPr>
          </a:lstStyle>
          <a:p/>
        </p:txBody>
      </p:sp>
      <p:sp>
        <p:nvSpPr>
          <p:cNvPr id="377" name="Shape 377"/>
          <p:cNvSpPr txBox="1"/>
          <p:nvPr>
            <p:ph idx="2" type="body"/>
          </p:nvPr>
        </p:nvSpPr>
        <p:spPr>
          <a:xfrm>
            <a:off x="6038928" y="2109955"/>
            <a:ext cx="2625900" cy="2772900"/>
          </a:xfrm>
          <a:prstGeom prst="rect">
            <a:avLst/>
          </a:prstGeom>
          <a:noFill/>
          <a:ln>
            <a:noFill/>
          </a:ln>
        </p:spPr>
        <p:txBody>
          <a:bodyPr anchorCtr="0" anchor="t" bIns="89575" lIns="89575" spcFirstLastPara="1" rIns="89575" wrap="square" tIns="89575"/>
          <a:lstStyle>
            <a:lvl1pPr indent="-228600" lvl="0" marL="457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400"/>
              <a:buFont typeface="Arial"/>
              <a:buNone/>
              <a:defRPr b="0" i="0" sz="17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400"/>
              <a:buFont typeface="Arial"/>
              <a:buNone/>
              <a:defRPr b="0" i="0" sz="17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400"/>
              <a:buFont typeface="Arial"/>
              <a:buNone/>
              <a:defRPr b="0" i="0" sz="17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rgbClr val="000000"/>
                </a:solidFill>
                <a:latin typeface="Arial"/>
                <a:ea typeface="Arial"/>
                <a:cs typeface="Arial"/>
                <a:sym typeface="Arial"/>
              </a:defRPr>
            </a:lvl9pPr>
          </a:lstStyle>
          <a:p/>
        </p:txBody>
      </p:sp>
      <p:sp>
        <p:nvSpPr>
          <p:cNvPr id="378" name="Shape 378"/>
          <p:cNvSpPr txBox="1"/>
          <p:nvPr>
            <p:ph idx="3" type="body"/>
          </p:nvPr>
        </p:nvSpPr>
        <p:spPr>
          <a:xfrm>
            <a:off x="362577" y="484533"/>
            <a:ext cx="6963000" cy="298200"/>
          </a:xfrm>
          <a:prstGeom prst="rect">
            <a:avLst/>
          </a:prstGeom>
          <a:noFill/>
          <a:ln>
            <a:noFill/>
          </a:ln>
        </p:spPr>
        <p:txBody>
          <a:bodyPr anchorCtr="0" anchor="t" bIns="89575" lIns="89575" spcFirstLastPara="1" rIns="89575" wrap="square" tIns="89575"/>
          <a:lstStyle>
            <a:lvl1pPr indent="-228600" lvl="0" marL="457200" marR="0" rtl="0" algn="l">
              <a:lnSpc>
                <a:spcPct val="106521"/>
              </a:lnSpc>
              <a:spcBef>
                <a:spcPts val="0"/>
              </a:spcBef>
              <a:spcAft>
                <a:spcPts val="0"/>
              </a:spcAft>
              <a:buClr>
                <a:srgbClr val="000000"/>
              </a:buClr>
              <a:buSzPts val="1400"/>
              <a:buFont typeface="Merriweather Sans"/>
              <a:buNone/>
              <a:defRPr b="1" i="0" sz="2200"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6pPr>
            <a:lvl7pPr indent="-228600" lvl="6" marL="3200400" marR="0" rtl="0" algn="l">
              <a:lnSpc>
                <a:spcPct val="100000"/>
              </a:lnSpc>
              <a:spcBef>
                <a:spcPts val="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7pPr>
            <a:lvl8pPr indent="-228600" lvl="7" marL="3657600" marR="0" rtl="0" algn="l">
              <a:lnSpc>
                <a:spcPct val="100000"/>
              </a:lnSpc>
              <a:spcBef>
                <a:spcPts val="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8pPr>
            <a:lvl9pPr indent="-228600" lvl="8" marL="4114800" marR="0" rtl="0" algn="l">
              <a:lnSpc>
                <a:spcPct val="100000"/>
              </a:lnSpc>
              <a:spcBef>
                <a:spcPts val="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9pPr>
          </a:lstStyle>
          <a:p/>
        </p:txBody>
      </p:sp>
      <p:sp>
        <p:nvSpPr>
          <p:cNvPr id="379" name="Shape 379"/>
          <p:cNvSpPr txBox="1"/>
          <p:nvPr>
            <p:ph idx="4" type="body"/>
          </p:nvPr>
        </p:nvSpPr>
        <p:spPr>
          <a:xfrm>
            <a:off x="465106" y="1466147"/>
            <a:ext cx="5372100" cy="479400"/>
          </a:xfrm>
          <a:prstGeom prst="rect">
            <a:avLst/>
          </a:prstGeom>
          <a:noFill/>
          <a:ln>
            <a:noFill/>
          </a:ln>
        </p:spPr>
        <p:txBody>
          <a:bodyPr anchorCtr="0" anchor="b" bIns="89575" lIns="89575" spcFirstLastPara="1" rIns="89575" wrap="square" tIns="89575"/>
          <a:lstStyle>
            <a:lvl1pPr indent="-228600" lvl="0" marL="457200"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400"/>
              <a:buFont typeface="Arial"/>
              <a:buNone/>
              <a:defRPr b="1" i="0" sz="13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400"/>
              <a:buFont typeface="Arial"/>
              <a:buNone/>
              <a:defRPr b="1" i="0" sz="12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400"/>
              <a:buFont typeface="Arial"/>
              <a:buNone/>
              <a:defRPr b="1" i="0" sz="12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400"/>
              <a:buFont typeface="Arial"/>
              <a:buNone/>
              <a:defRPr b="1" i="0" sz="12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1" i="0" sz="12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1" i="0" sz="12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1" i="0" sz="1200" u="none" cap="none" strike="noStrike">
                <a:solidFill>
                  <a:srgbClr val="000000"/>
                </a:solidFill>
                <a:latin typeface="Arial"/>
                <a:ea typeface="Arial"/>
                <a:cs typeface="Arial"/>
                <a:sym typeface="Arial"/>
              </a:defRPr>
            </a:lvl9pPr>
          </a:lstStyle>
          <a:p/>
        </p:txBody>
      </p:sp>
      <p:sp>
        <p:nvSpPr>
          <p:cNvPr id="380" name="Shape 380"/>
          <p:cNvSpPr txBox="1"/>
          <p:nvPr>
            <p:ph idx="5" type="body"/>
          </p:nvPr>
        </p:nvSpPr>
        <p:spPr>
          <a:xfrm>
            <a:off x="465106" y="2109955"/>
            <a:ext cx="5372100" cy="2772900"/>
          </a:xfrm>
          <a:prstGeom prst="rect">
            <a:avLst/>
          </a:prstGeom>
          <a:noFill/>
          <a:ln>
            <a:noFill/>
          </a:ln>
        </p:spPr>
        <p:txBody>
          <a:bodyPr anchorCtr="0" anchor="t" bIns="89575" lIns="89575" spcFirstLastPara="1" rIns="89575" wrap="square" tIns="89575"/>
          <a:lstStyle>
            <a:lvl1pPr indent="-228600" lvl="0" marL="457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400"/>
              <a:buFont typeface="Arial"/>
              <a:buNone/>
              <a:defRPr b="0" i="0" sz="17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400"/>
              <a:buFont typeface="Arial"/>
              <a:buNone/>
              <a:defRPr b="0" i="0" sz="17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rgbClr val="000000"/>
                </a:solidFill>
                <a:latin typeface="Arial"/>
                <a:ea typeface="Arial"/>
                <a:cs typeface="Arial"/>
                <a:sym typeface="Arial"/>
              </a:defRPr>
            </a:lvl9pPr>
          </a:lstStyle>
          <a:p/>
        </p:txBody>
      </p:sp>
      <p:sp>
        <p:nvSpPr>
          <p:cNvPr id="381" name="Shape 381"/>
          <p:cNvSpPr txBox="1"/>
          <p:nvPr>
            <p:ph type="ctrTitle"/>
          </p:nvPr>
        </p:nvSpPr>
        <p:spPr>
          <a:xfrm>
            <a:off x="432616" y="1043596"/>
            <a:ext cx="8232600" cy="559200"/>
          </a:xfrm>
          <a:prstGeom prst="rect">
            <a:avLst/>
          </a:prstGeom>
          <a:noFill/>
          <a:ln>
            <a:noFill/>
          </a:ln>
        </p:spPr>
        <p:txBody>
          <a:bodyPr anchorCtr="0" anchor="t" bIns="89575" lIns="89575" spcFirstLastPara="1" rIns="89575" wrap="square" tIns="89575"/>
          <a:lstStyle>
            <a:lvl1pPr indent="0" lvl="0" marL="0" marR="0" rtl="0" algn="l">
              <a:lnSpc>
                <a:spcPct val="92282"/>
              </a:lnSpc>
              <a:spcBef>
                <a:spcPts val="0"/>
              </a:spcBef>
              <a:spcAft>
                <a:spcPts val="0"/>
              </a:spcAft>
              <a:buClr>
                <a:schemeClr val="dk1"/>
              </a:buClr>
              <a:buSzPts val="1400"/>
              <a:buFont typeface="Arial"/>
              <a:buNone/>
              <a:defRPr b="1" i="0" sz="3800" u="none" cap="none" strike="noStrike">
                <a:solidFill>
                  <a:schemeClr val="dk1"/>
                </a:solidFill>
                <a:latin typeface="Arial"/>
                <a:ea typeface="Arial"/>
                <a:cs typeface="Arial"/>
                <a:sym typeface="Arial"/>
              </a:defRPr>
            </a:lvl1pPr>
            <a:lvl2pPr indent="0" lvl="1" marL="0" marR="0" rtl="0" algn="l">
              <a:lnSpc>
                <a:spcPct val="100000"/>
              </a:lnSpc>
              <a:spcBef>
                <a:spcPts val="0"/>
              </a:spcBef>
              <a:spcAft>
                <a:spcPts val="0"/>
              </a:spcAft>
              <a:buSzPts val="1400"/>
              <a:buNone/>
              <a:defRPr b="0" i="0" sz="2200" u="none" cap="none" strike="noStrike">
                <a:solidFill>
                  <a:schemeClr val="dk1"/>
                </a:solidFill>
                <a:latin typeface="Arial"/>
                <a:ea typeface="Arial"/>
                <a:cs typeface="Arial"/>
                <a:sym typeface="Arial"/>
              </a:defRPr>
            </a:lvl2pPr>
            <a:lvl3pPr indent="0" lvl="2" marL="0" marR="0" rtl="0" algn="l">
              <a:lnSpc>
                <a:spcPct val="100000"/>
              </a:lnSpc>
              <a:spcBef>
                <a:spcPts val="0"/>
              </a:spcBef>
              <a:spcAft>
                <a:spcPts val="0"/>
              </a:spcAft>
              <a:buSzPts val="1400"/>
              <a:buNone/>
              <a:defRPr b="0" i="0" sz="2200" u="none" cap="none" strike="noStrike">
                <a:solidFill>
                  <a:schemeClr val="dk1"/>
                </a:solidFill>
                <a:latin typeface="Arial"/>
                <a:ea typeface="Arial"/>
                <a:cs typeface="Arial"/>
                <a:sym typeface="Arial"/>
              </a:defRPr>
            </a:lvl3pPr>
            <a:lvl4pPr indent="0" lvl="3" marL="0" marR="0" rtl="0" algn="l">
              <a:lnSpc>
                <a:spcPct val="100000"/>
              </a:lnSpc>
              <a:spcBef>
                <a:spcPts val="0"/>
              </a:spcBef>
              <a:spcAft>
                <a:spcPts val="0"/>
              </a:spcAft>
              <a:buSzPts val="1400"/>
              <a:buNone/>
              <a:defRPr b="0" i="0" sz="2200" u="none" cap="none" strike="noStrike">
                <a:solidFill>
                  <a:schemeClr val="dk1"/>
                </a:solidFill>
                <a:latin typeface="Arial"/>
                <a:ea typeface="Arial"/>
                <a:cs typeface="Arial"/>
                <a:sym typeface="Arial"/>
              </a:defRPr>
            </a:lvl4pPr>
            <a:lvl5pPr indent="0" lvl="4" marL="0" marR="0" rtl="0" algn="l">
              <a:lnSpc>
                <a:spcPct val="100000"/>
              </a:lnSpc>
              <a:spcBef>
                <a:spcPts val="0"/>
              </a:spcBef>
              <a:spcAft>
                <a:spcPts val="0"/>
              </a:spcAft>
              <a:buSzPts val="1400"/>
              <a:buNone/>
              <a:defRPr b="0" i="0" sz="2200" u="none" cap="none" strike="noStrike">
                <a:solidFill>
                  <a:schemeClr val="dk1"/>
                </a:solidFill>
                <a:latin typeface="Arial"/>
                <a:ea typeface="Arial"/>
                <a:cs typeface="Arial"/>
                <a:sym typeface="Arial"/>
              </a:defRPr>
            </a:lvl5pPr>
            <a:lvl6pPr indent="-12700" lvl="5" marL="317500" marR="0" rtl="0" algn="l">
              <a:lnSpc>
                <a:spcPct val="100173"/>
              </a:lnSpc>
              <a:spcBef>
                <a:spcPts val="0"/>
              </a:spcBef>
              <a:spcAft>
                <a:spcPts val="0"/>
              </a:spcAft>
              <a:buSzPts val="1400"/>
              <a:buNone/>
              <a:defRPr b="0" i="0" sz="2200" u="none" cap="none" strike="noStrike">
                <a:solidFill>
                  <a:schemeClr val="dk1"/>
                </a:solidFill>
                <a:latin typeface="Arial"/>
                <a:ea typeface="Arial"/>
                <a:cs typeface="Arial"/>
                <a:sym typeface="Arial"/>
              </a:defRPr>
            </a:lvl6pPr>
            <a:lvl7pPr indent="-12700" lvl="6" marL="647700" marR="0" rtl="0" algn="l">
              <a:lnSpc>
                <a:spcPct val="100173"/>
              </a:lnSpc>
              <a:spcBef>
                <a:spcPts val="0"/>
              </a:spcBef>
              <a:spcAft>
                <a:spcPts val="0"/>
              </a:spcAft>
              <a:buSzPts val="1400"/>
              <a:buNone/>
              <a:defRPr b="0" i="0" sz="2200" u="none" cap="none" strike="noStrike">
                <a:solidFill>
                  <a:schemeClr val="dk1"/>
                </a:solidFill>
                <a:latin typeface="Arial"/>
                <a:ea typeface="Arial"/>
                <a:cs typeface="Arial"/>
                <a:sym typeface="Arial"/>
              </a:defRPr>
            </a:lvl7pPr>
            <a:lvl8pPr indent="-12700" lvl="7" marL="965200" marR="0" rtl="0" algn="l">
              <a:lnSpc>
                <a:spcPct val="100173"/>
              </a:lnSpc>
              <a:spcBef>
                <a:spcPts val="0"/>
              </a:spcBef>
              <a:spcAft>
                <a:spcPts val="0"/>
              </a:spcAft>
              <a:buSzPts val="1400"/>
              <a:buNone/>
              <a:defRPr b="0" i="0" sz="2200" u="none" cap="none" strike="noStrike">
                <a:solidFill>
                  <a:schemeClr val="dk1"/>
                </a:solidFill>
                <a:latin typeface="Arial"/>
                <a:ea typeface="Arial"/>
                <a:cs typeface="Arial"/>
                <a:sym typeface="Arial"/>
              </a:defRPr>
            </a:lvl8pPr>
            <a:lvl9pPr indent="0" lvl="8" marL="1282700" marR="0" rtl="0" algn="l">
              <a:lnSpc>
                <a:spcPct val="100173"/>
              </a:lnSpc>
              <a:spcBef>
                <a:spcPts val="0"/>
              </a:spcBef>
              <a:spcAft>
                <a:spcPts val="0"/>
              </a:spcAft>
              <a:buSzPts val="1400"/>
              <a:buNone/>
              <a:defRPr b="0" i="0" sz="2200" u="none" cap="none" strike="noStrike">
                <a:solidFill>
                  <a:schemeClr val="dk1"/>
                </a:solidFill>
                <a:latin typeface="Arial"/>
                <a:ea typeface="Arial"/>
                <a:cs typeface="Arial"/>
                <a:sym typeface="Arial"/>
              </a:defRPr>
            </a:lvl9pPr>
          </a:lstStyle>
          <a:p/>
        </p:txBody>
      </p:sp>
      <p:sp>
        <p:nvSpPr>
          <p:cNvPr id="382" name="Shape 382"/>
          <p:cNvSpPr txBox="1"/>
          <p:nvPr>
            <p:ph idx="12" type="sldNum"/>
          </p:nvPr>
        </p:nvSpPr>
        <p:spPr>
          <a:xfrm>
            <a:off x="8447891" y="518698"/>
            <a:ext cx="248100" cy="304200"/>
          </a:xfrm>
          <a:prstGeom prst="rect">
            <a:avLst/>
          </a:prstGeom>
          <a:noFill/>
          <a:ln>
            <a:noFill/>
          </a:ln>
        </p:spPr>
        <p:txBody>
          <a:bodyPr anchorCtr="0" anchor="ctr" bIns="32225" lIns="64475" spcFirstLastPara="1" rIns="0" wrap="square" tIns="32225">
            <a:noAutofit/>
          </a:bodyPr>
          <a:lstStyle>
            <a:lvl1pPr indent="0" lvl="0" marL="0" marR="0" rtl="0" algn="r">
              <a:lnSpc>
                <a:spcPct val="100173"/>
              </a:lnSpc>
              <a:spcBef>
                <a:spcPts val="0"/>
              </a:spcBef>
              <a:spcAft>
                <a:spcPts val="0"/>
              </a:spcAft>
              <a:buClr>
                <a:schemeClr val="dk1"/>
              </a:buClr>
              <a:buFont typeface="Arial"/>
              <a:buNone/>
              <a:defRPr b="1" i="0" sz="2200" u="none" cap="none" strike="noStrike">
                <a:solidFill>
                  <a:schemeClr val="dk1"/>
                </a:solidFill>
                <a:latin typeface="Arial"/>
                <a:ea typeface="Arial"/>
                <a:cs typeface="Arial"/>
                <a:sym typeface="Arial"/>
              </a:defRPr>
            </a:lvl1pPr>
            <a:lvl2pPr indent="0" lvl="1" marL="0" marR="0" rtl="0" algn="r">
              <a:lnSpc>
                <a:spcPct val="100173"/>
              </a:lnSpc>
              <a:spcBef>
                <a:spcPts val="0"/>
              </a:spcBef>
              <a:spcAft>
                <a:spcPts val="0"/>
              </a:spcAft>
              <a:buClr>
                <a:schemeClr val="dk1"/>
              </a:buClr>
              <a:buFont typeface="Arial"/>
              <a:buNone/>
              <a:defRPr b="1" i="0" sz="2200" u="none" cap="none" strike="noStrike">
                <a:solidFill>
                  <a:schemeClr val="dk1"/>
                </a:solidFill>
                <a:latin typeface="Arial"/>
                <a:ea typeface="Arial"/>
                <a:cs typeface="Arial"/>
                <a:sym typeface="Arial"/>
              </a:defRPr>
            </a:lvl2pPr>
            <a:lvl3pPr indent="0" lvl="2" marL="0" marR="0" rtl="0" algn="r">
              <a:lnSpc>
                <a:spcPct val="100173"/>
              </a:lnSpc>
              <a:spcBef>
                <a:spcPts val="0"/>
              </a:spcBef>
              <a:spcAft>
                <a:spcPts val="0"/>
              </a:spcAft>
              <a:buClr>
                <a:schemeClr val="dk1"/>
              </a:buClr>
              <a:buFont typeface="Arial"/>
              <a:buNone/>
              <a:defRPr b="1" i="0" sz="2200" u="none" cap="none" strike="noStrike">
                <a:solidFill>
                  <a:schemeClr val="dk1"/>
                </a:solidFill>
                <a:latin typeface="Arial"/>
                <a:ea typeface="Arial"/>
                <a:cs typeface="Arial"/>
                <a:sym typeface="Arial"/>
              </a:defRPr>
            </a:lvl3pPr>
            <a:lvl4pPr indent="0" lvl="3" marL="0" marR="0" rtl="0" algn="r">
              <a:lnSpc>
                <a:spcPct val="100173"/>
              </a:lnSpc>
              <a:spcBef>
                <a:spcPts val="0"/>
              </a:spcBef>
              <a:spcAft>
                <a:spcPts val="0"/>
              </a:spcAft>
              <a:buClr>
                <a:schemeClr val="dk1"/>
              </a:buClr>
              <a:buFont typeface="Arial"/>
              <a:buNone/>
              <a:defRPr b="1" i="0" sz="2200" u="none" cap="none" strike="noStrike">
                <a:solidFill>
                  <a:schemeClr val="dk1"/>
                </a:solidFill>
                <a:latin typeface="Arial"/>
                <a:ea typeface="Arial"/>
                <a:cs typeface="Arial"/>
                <a:sym typeface="Arial"/>
              </a:defRPr>
            </a:lvl4pPr>
            <a:lvl5pPr indent="0" lvl="4" marL="0" marR="0" rtl="0" algn="r">
              <a:lnSpc>
                <a:spcPct val="100173"/>
              </a:lnSpc>
              <a:spcBef>
                <a:spcPts val="0"/>
              </a:spcBef>
              <a:spcAft>
                <a:spcPts val="0"/>
              </a:spcAft>
              <a:buClr>
                <a:schemeClr val="dk1"/>
              </a:buClr>
              <a:buFont typeface="Arial"/>
              <a:buNone/>
              <a:defRPr b="1" i="0" sz="2200" u="none" cap="none" strike="noStrike">
                <a:solidFill>
                  <a:schemeClr val="dk1"/>
                </a:solidFill>
                <a:latin typeface="Arial"/>
                <a:ea typeface="Arial"/>
                <a:cs typeface="Arial"/>
                <a:sym typeface="Arial"/>
              </a:defRPr>
            </a:lvl5pPr>
            <a:lvl6pPr indent="0" lvl="5" marL="0" marR="0" rtl="0" algn="r">
              <a:lnSpc>
                <a:spcPct val="100173"/>
              </a:lnSpc>
              <a:spcBef>
                <a:spcPts val="0"/>
              </a:spcBef>
              <a:spcAft>
                <a:spcPts val="0"/>
              </a:spcAft>
              <a:buClr>
                <a:schemeClr val="dk1"/>
              </a:buClr>
              <a:buFont typeface="Arial"/>
              <a:buNone/>
              <a:defRPr b="1" i="0" sz="2200" u="none" cap="none" strike="noStrike">
                <a:solidFill>
                  <a:schemeClr val="dk1"/>
                </a:solidFill>
                <a:latin typeface="Arial"/>
                <a:ea typeface="Arial"/>
                <a:cs typeface="Arial"/>
                <a:sym typeface="Arial"/>
              </a:defRPr>
            </a:lvl6pPr>
            <a:lvl7pPr indent="0" lvl="6" marL="0" marR="0" rtl="0" algn="r">
              <a:lnSpc>
                <a:spcPct val="100173"/>
              </a:lnSpc>
              <a:spcBef>
                <a:spcPts val="0"/>
              </a:spcBef>
              <a:spcAft>
                <a:spcPts val="0"/>
              </a:spcAft>
              <a:buClr>
                <a:schemeClr val="dk1"/>
              </a:buClr>
              <a:buFont typeface="Arial"/>
              <a:buNone/>
              <a:defRPr b="1" i="0" sz="2200" u="none" cap="none" strike="noStrike">
                <a:solidFill>
                  <a:schemeClr val="dk1"/>
                </a:solidFill>
                <a:latin typeface="Arial"/>
                <a:ea typeface="Arial"/>
                <a:cs typeface="Arial"/>
                <a:sym typeface="Arial"/>
              </a:defRPr>
            </a:lvl7pPr>
            <a:lvl8pPr indent="0" lvl="7" marL="0" marR="0" rtl="0" algn="r">
              <a:lnSpc>
                <a:spcPct val="100173"/>
              </a:lnSpc>
              <a:spcBef>
                <a:spcPts val="0"/>
              </a:spcBef>
              <a:spcAft>
                <a:spcPts val="0"/>
              </a:spcAft>
              <a:buClr>
                <a:schemeClr val="dk1"/>
              </a:buClr>
              <a:buFont typeface="Arial"/>
              <a:buNone/>
              <a:defRPr b="1" i="0" sz="2200" u="none" cap="none" strike="noStrike">
                <a:solidFill>
                  <a:schemeClr val="dk1"/>
                </a:solidFill>
                <a:latin typeface="Arial"/>
                <a:ea typeface="Arial"/>
                <a:cs typeface="Arial"/>
                <a:sym typeface="Arial"/>
              </a:defRPr>
            </a:lvl8pPr>
            <a:lvl9pPr indent="0" lvl="8" marL="0" marR="0" rtl="0" algn="r">
              <a:lnSpc>
                <a:spcPct val="100173"/>
              </a:lnSpc>
              <a:spcBef>
                <a:spcPts val="0"/>
              </a:spcBef>
              <a:spcAft>
                <a:spcPts val="0"/>
              </a:spcAft>
              <a:buClr>
                <a:schemeClr val="dk1"/>
              </a:buClr>
              <a:buFont typeface="Arial"/>
              <a:buNone/>
              <a:defRPr b="1" i="0" sz="2200" u="none" cap="none" strike="noStrike">
                <a:solidFill>
                  <a:schemeClr val="dk1"/>
                </a:solidFill>
                <a:latin typeface="Arial"/>
                <a:ea typeface="Arial"/>
                <a:cs typeface="Arial"/>
                <a:sym typeface="Aria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p:cSld name="Two Content">
    <p:spTree>
      <p:nvGrpSpPr>
        <p:cNvPr id="383" name="Shape 383"/>
        <p:cNvGrpSpPr/>
        <p:nvPr/>
      </p:nvGrpSpPr>
      <p:grpSpPr>
        <a:xfrm>
          <a:off x="0" y="0"/>
          <a:ext cx="0" cy="0"/>
          <a:chOff x="0" y="0"/>
          <a:chExt cx="0" cy="0"/>
        </a:xfrm>
      </p:grpSpPr>
      <p:sp>
        <p:nvSpPr>
          <p:cNvPr id="384" name="Shape 384"/>
          <p:cNvSpPr txBox="1"/>
          <p:nvPr>
            <p:ph idx="1" type="body"/>
          </p:nvPr>
        </p:nvSpPr>
        <p:spPr>
          <a:xfrm>
            <a:off x="457646" y="1199776"/>
            <a:ext cx="4060800" cy="3394500"/>
          </a:xfrm>
          <a:prstGeom prst="rect">
            <a:avLst/>
          </a:prstGeom>
          <a:noFill/>
          <a:ln>
            <a:noFill/>
          </a:ln>
        </p:spPr>
        <p:txBody>
          <a:bodyPr anchorCtr="0" anchor="t" bIns="89575" lIns="89575" spcFirstLastPara="1" rIns="89575" wrap="square" tIns="89575"/>
          <a:lstStyle>
            <a:lvl1pPr indent="-228600" lvl="0" marL="457200" marR="0" rtl="0" algn="l">
              <a:lnSpc>
                <a:spcPct val="100000"/>
              </a:lnSpc>
              <a:spcBef>
                <a:spcPts val="0"/>
              </a:spcBef>
              <a:spcAft>
                <a:spcPts val="0"/>
              </a:spcAft>
              <a:buClr>
                <a:srgbClr val="000000"/>
              </a:buClr>
              <a:buSzPts val="1400"/>
              <a:buFont typeface="Arial"/>
              <a:buNone/>
              <a:defRPr b="0" i="0" sz="2000"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400"/>
              <a:buFont typeface="Arial"/>
              <a:buNone/>
              <a:defRPr b="0" i="0" sz="17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400"/>
              <a:buFont typeface="Arial"/>
              <a:buNone/>
              <a:defRPr b="0" i="0" sz="13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400"/>
              <a:buFont typeface="Arial"/>
              <a:buNone/>
              <a:defRPr b="0" i="0" sz="13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400"/>
              <a:buFont typeface="Arial"/>
              <a:buNone/>
              <a:defRPr b="0" i="0" sz="13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3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3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300" u="none" cap="none" strike="noStrike">
                <a:solidFill>
                  <a:srgbClr val="000000"/>
                </a:solidFill>
                <a:latin typeface="Arial"/>
                <a:ea typeface="Arial"/>
                <a:cs typeface="Arial"/>
                <a:sym typeface="Arial"/>
              </a:defRPr>
            </a:lvl9pPr>
          </a:lstStyle>
          <a:p/>
        </p:txBody>
      </p:sp>
      <p:sp>
        <p:nvSpPr>
          <p:cNvPr id="385" name="Shape 385"/>
          <p:cNvSpPr txBox="1"/>
          <p:nvPr>
            <p:ph idx="2" type="body"/>
          </p:nvPr>
        </p:nvSpPr>
        <p:spPr>
          <a:xfrm>
            <a:off x="4625579" y="1199776"/>
            <a:ext cx="4060800" cy="3394500"/>
          </a:xfrm>
          <a:prstGeom prst="rect">
            <a:avLst/>
          </a:prstGeom>
          <a:noFill/>
          <a:ln>
            <a:noFill/>
          </a:ln>
        </p:spPr>
        <p:txBody>
          <a:bodyPr anchorCtr="0" anchor="t" bIns="89575" lIns="89575" spcFirstLastPara="1" rIns="89575" wrap="square" tIns="89575"/>
          <a:lstStyle>
            <a:lvl1pPr indent="-228600" lvl="0" marL="457200" marR="0" rtl="0" algn="l">
              <a:lnSpc>
                <a:spcPct val="100000"/>
              </a:lnSpc>
              <a:spcBef>
                <a:spcPts val="0"/>
              </a:spcBef>
              <a:spcAft>
                <a:spcPts val="0"/>
              </a:spcAft>
              <a:buClr>
                <a:srgbClr val="000000"/>
              </a:buClr>
              <a:buSzPts val="1400"/>
              <a:buFont typeface="Arial"/>
              <a:buNone/>
              <a:defRPr b="0" i="0" sz="2000"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400"/>
              <a:buFont typeface="Arial"/>
              <a:buNone/>
              <a:defRPr b="0" i="0" sz="17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400"/>
              <a:buFont typeface="Arial"/>
              <a:buNone/>
              <a:defRPr b="0" i="0" sz="13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400"/>
              <a:buFont typeface="Arial"/>
              <a:buNone/>
              <a:defRPr b="0" i="0" sz="13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400"/>
              <a:buFont typeface="Arial"/>
              <a:buNone/>
              <a:defRPr b="0" i="0" sz="13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3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3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300" u="none" cap="none" strike="noStrike">
                <a:solidFill>
                  <a:srgbClr val="000000"/>
                </a:solidFill>
                <a:latin typeface="Arial"/>
                <a:ea typeface="Arial"/>
                <a:cs typeface="Arial"/>
                <a:sym typeface="Arial"/>
              </a:defRPr>
            </a:lvl9pPr>
          </a:lstStyle>
          <a:p/>
        </p:txBody>
      </p:sp>
      <p:sp>
        <p:nvSpPr>
          <p:cNvPr id="386" name="Shape 386"/>
          <p:cNvSpPr txBox="1"/>
          <p:nvPr>
            <p:ph idx="3" type="body"/>
          </p:nvPr>
        </p:nvSpPr>
        <p:spPr>
          <a:xfrm>
            <a:off x="362577" y="484533"/>
            <a:ext cx="6963000" cy="298200"/>
          </a:xfrm>
          <a:prstGeom prst="rect">
            <a:avLst/>
          </a:prstGeom>
          <a:noFill/>
          <a:ln>
            <a:noFill/>
          </a:ln>
        </p:spPr>
        <p:txBody>
          <a:bodyPr anchorCtr="0" anchor="t" bIns="89575" lIns="89575" spcFirstLastPara="1" rIns="89575" wrap="square" tIns="89575"/>
          <a:lstStyle>
            <a:lvl1pPr indent="-228600" lvl="0" marL="457200" marR="0" rtl="0" algn="l">
              <a:lnSpc>
                <a:spcPct val="100000"/>
              </a:lnSpc>
              <a:spcBef>
                <a:spcPts val="0"/>
              </a:spcBef>
              <a:spcAft>
                <a:spcPts val="0"/>
              </a:spcAft>
              <a:buClr>
                <a:srgbClr val="000000"/>
              </a:buClr>
              <a:buSzPts val="1400"/>
              <a:buFont typeface="Arial"/>
              <a:buNone/>
              <a:defRPr b="1" i="0" sz="2200"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6pPr>
            <a:lvl7pPr indent="-228600" lvl="6" marL="3200400" marR="0" rtl="0" algn="l">
              <a:lnSpc>
                <a:spcPct val="100000"/>
              </a:lnSpc>
              <a:spcBef>
                <a:spcPts val="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7pPr>
            <a:lvl8pPr indent="-228600" lvl="7" marL="3657600" marR="0" rtl="0" algn="l">
              <a:lnSpc>
                <a:spcPct val="100000"/>
              </a:lnSpc>
              <a:spcBef>
                <a:spcPts val="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8pPr>
            <a:lvl9pPr indent="-228600" lvl="8" marL="4114800" marR="0" rtl="0" algn="l">
              <a:lnSpc>
                <a:spcPct val="100000"/>
              </a:lnSpc>
              <a:spcBef>
                <a:spcPts val="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9pPr>
          </a:lstStyle>
          <a:p/>
        </p:txBody>
      </p:sp>
      <p:sp>
        <p:nvSpPr>
          <p:cNvPr id="387" name="Shape 387"/>
          <p:cNvSpPr txBox="1"/>
          <p:nvPr>
            <p:ph idx="12" type="sldNum"/>
          </p:nvPr>
        </p:nvSpPr>
        <p:spPr>
          <a:xfrm>
            <a:off x="8447891" y="518698"/>
            <a:ext cx="248100" cy="304200"/>
          </a:xfrm>
          <a:prstGeom prst="rect">
            <a:avLst/>
          </a:prstGeom>
          <a:noFill/>
          <a:ln>
            <a:noFill/>
          </a:ln>
        </p:spPr>
        <p:txBody>
          <a:bodyPr anchorCtr="0" anchor="ctr" bIns="32225" lIns="64475" spcFirstLastPara="1" rIns="0" wrap="square" tIns="32225">
            <a:noAutofit/>
          </a:bodyPr>
          <a:lstStyle>
            <a:lvl1pPr indent="0" lvl="0" marL="0" marR="0" rtl="0" algn="r">
              <a:lnSpc>
                <a:spcPct val="100173"/>
              </a:lnSpc>
              <a:spcBef>
                <a:spcPts val="0"/>
              </a:spcBef>
              <a:spcAft>
                <a:spcPts val="0"/>
              </a:spcAft>
              <a:buClr>
                <a:schemeClr val="dk1"/>
              </a:buClr>
              <a:buFont typeface="Arial"/>
              <a:buNone/>
              <a:defRPr b="1" i="0" sz="2200" u="none" cap="none" strike="noStrike">
                <a:solidFill>
                  <a:schemeClr val="dk1"/>
                </a:solidFill>
                <a:latin typeface="Arial"/>
                <a:ea typeface="Arial"/>
                <a:cs typeface="Arial"/>
                <a:sym typeface="Arial"/>
              </a:defRPr>
            </a:lvl1pPr>
            <a:lvl2pPr indent="0" lvl="1" marL="0" marR="0" rtl="0" algn="r">
              <a:lnSpc>
                <a:spcPct val="100173"/>
              </a:lnSpc>
              <a:spcBef>
                <a:spcPts val="0"/>
              </a:spcBef>
              <a:spcAft>
                <a:spcPts val="0"/>
              </a:spcAft>
              <a:buClr>
                <a:schemeClr val="dk1"/>
              </a:buClr>
              <a:buFont typeface="Arial"/>
              <a:buNone/>
              <a:defRPr b="1" i="0" sz="2200" u="none" cap="none" strike="noStrike">
                <a:solidFill>
                  <a:schemeClr val="dk1"/>
                </a:solidFill>
                <a:latin typeface="Arial"/>
                <a:ea typeface="Arial"/>
                <a:cs typeface="Arial"/>
                <a:sym typeface="Arial"/>
              </a:defRPr>
            </a:lvl2pPr>
            <a:lvl3pPr indent="0" lvl="2" marL="0" marR="0" rtl="0" algn="r">
              <a:lnSpc>
                <a:spcPct val="100173"/>
              </a:lnSpc>
              <a:spcBef>
                <a:spcPts val="0"/>
              </a:spcBef>
              <a:spcAft>
                <a:spcPts val="0"/>
              </a:spcAft>
              <a:buClr>
                <a:schemeClr val="dk1"/>
              </a:buClr>
              <a:buFont typeface="Arial"/>
              <a:buNone/>
              <a:defRPr b="1" i="0" sz="2200" u="none" cap="none" strike="noStrike">
                <a:solidFill>
                  <a:schemeClr val="dk1"/>
                </a:solidFill>
                <a:latin typeface="Arial"/>
                <a:ea typeface="Arial"/>
                <a:cs typeface="Arial"/>
                <a:sym typeface="Arial"/>
              </a:defRPr>
            </a:lvl3pPr>
            <a:lvl4pPr indent="0" lvl="3" marL="0" marR="0" rtl="0" algn="r">
              <a:lnSpc>
                <a:spcPct val="100173"/>
              </a:lnSpc>
              <a:spcBef>
                <a:spcPts val="0"/>
              </a:spcBef>
              <a:spcAft>
                <a:spcPts val="0"/>
              </a:spcAft>
              <a:buClr>
                <a:schemeClr val="dk1"/>
              </a:buClr>
              <a:buFont typeface="Arial"/>
              <a:buNone/>
              <a:defRPr b="1" i="0" sz="2200" u="none" cap="none" strike="noStrike">
                <a:solidFill>
                  <a:schemeClr val="dk1"/>
                </a:solidFill>
                <a:latin typeface="Arial"/>
                <a:ea typeface="Arial"/>
                <a:cs typeface="Arial"/>
                <a:sym typeface="Arial"/>
              </a:defRPr>
            </a:lvl4pPr>
            <a:lvl5pPr indent="0" lvl="4" marL="0" marR="0" rtl="0" algn="r">
              <a:lnSpc>
                <a:spcPct val="100173"/>
              </a:lnSpc>
              <a:spcBef>
                <a:spcPts val="0"/>
              </a:spcBef>
              <a:spcAft>
                <a:spcPts val="0"/>
              </a:spcAft>
              <a:buClr>
                <a:schemeClr val="dk1"/>
              </a:buClr>
              <a:buFont typeface="Arial"/>
              <a:buNone/>
              <a:defRPr b="1" i="0" sz="2200" u="none" cap="none" strike="noStrike">
                <a:solidFill>
                  <a:schemeClr val="dk1"/>
                </a:solidFill>
                <a:latin typeface="Arial"/>
                <a:ea typeface="Arial"/>
                <a:cs typeface="Arial"/>
                <a:sym typeface="Arial"/>
              </a:defRPr>
            </a:lvl5pPr>
            <a:lvl6pPr indent="0" lvl="5" marL="0" marR="0" rtl="0" algn="r">
              <a:lnSpc>
                <a:spcPct val="100173"/>
              </a:lnSpc>
              <a:spcBef>
                <a:spcPts val="0"/>
              </a:spcBef>
              <a:spcAft>
                <a:spcPts val="0"/>
              </a:spcAft>
              <a:buClr>
                <a:schemeClr val="dk1"/>
              </a:buClr>
              <a:buFont typeface="Arial"/>
              <a:buNone/>
              <a:defRPr b="1" i="0" sz="2200" u="none" cap="none" strike="noStrike">
                <a:solidFill>
                  <a:schemeClr val="dk1"/>
                </a:solidFill>
                <a:latin typeface="Arial"/>
                <a:ea typeface="Arial"/>
                <a:cs typeface="Arial"/>
                <a:sym typeface="Arial"/>
              </a:defRPr>
            </a:lvl6pPr>
            <a:lvl7pPr indent="0" lvl="6" marL="0" marR="0" rtl="0" algn="r">
              <a:lnSpc>
                <a:spcPct val="100173"/>
              </a:lnSpc>
              <a:spcBef>
                <a:spcPts val="0"/>
              </a:spcBef>
              <a:spcAft>
                <a:spcPts val="0"/>
              </a:spcAft>
              <a:buClr>
                <a:schemeClr val="dk1"/>
              </a:buClr>
              <a:buFont typeface="Arial"/>
              <a:buNone/>
              <a:defRPr b="1" i="0" sz="2200" u="none" cap="none" strike="noStrike">
                <a:solidFill>
                  <a:schemeClr val="dk1"/>
                </a:solidFill>
                <a:latin typeface="Arial"/>
                <a:ea typeface="Arial"/>
                <a:cs typeface="Arial"/>
                <a:sym typeface="Arial"/>
              </a:defRPr>
            </a:lvl7pPr>
            <a:lvl8pPr indent="0" lvl="7" marL="0" marR="0" rtl="0" algn="r">
              <a:lnSpc>
                <a:spcPct val="100173"/>
              </a:lnSpc>
              <a:spcBef>
                <a:spcPts val="0"/>
              </a:spcBef>
              <a:spcAft>
                <a:spcPts val="0"/>
              </a:spcAft>
              <a:buClr>
                <a:schemeClr val="dk1"/>
              </a:buClr>
              <a:buFont typeface="Arial"/>
              <a:buNone/>
              <a:defRPr b="1" i="0" sz="2200" u="none" cap="none" strike="noStrike">
                <a:solidFill>
                  <a:schemeClr val="dk1"/>
                </a:solidFill>
                <a:latin typeface="Arial"/>
                <a:ea typeface="Arial"/>
                <a:cs typeface="Arial"/>
                <a:sym typeface="Arial"/>
              </a:defRPr>
            </a:lvl8pPr>
            <a:lvl9pPr indent="0" lvl="8" marL="0" marR="0" rtl="0" algn="r">
              <a:lnSpc>
                <a:spcPct val="100173"/>
              </a:lnSpc>
              <a:spcBef>
                <a:spcPts val="0"/>
              </a:spcBef>
              <a:spcAft>
                <a:spcPts val="0"/>
              </a:spcAft>
              <a:buClr>
                <a:schemeClr val="dk1"/>
              </a:buClr>
              <a:buFont typeface="Arial"/>
              <a:buNone/>
              <a:defRPr b="1" i="0" sz="2200" u="none" cap="none" strike="noStrike">
                <a:solidFill>
                  <a:schemeClr val="dk1"/>
                </a:solidFill>
                <a:latin typeface="Arial"/>
                <a:ea typeface="Arial"/>
                <a:cs typeface="Arial"/>
                <a:sym typeface="Aria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with Sub Head">
  <p:cSld name="Blank with Sub Head">
    <p:spTree>
      <p:nvGrpSpPr>
        <p:cNvPr id="388" name="Shape 388"/>
        <p:cNvGrpSpPr/>
        <p:nvPr/>
      </p:nvGrpSpPr>
      <p:grpSpPr>
        <a:xfrm>
          <a:off x="0" y="0"/>
          <a:ext cx="0" cy="0"/>
          <a:chOff x="0" y="0"/>
          <a:chExt cx="0" cy="0"/>
        </a:xfrm>
      </p:grpSpPr>
      <p:sp>
        <p:nvSpPr>
          <p:cNvPr id="389" name="Shape 389"/>
          <p:cNvSpPr txBox="1"/>
          <p:nvPr>
            <p:ph idx="1" type="body"/>
          </p:nvPr>
        </p:nvSpPr>
        <p:spPr>
          <a:xfrm>
            <a:off x="362577" y="484533"/>
            <a:ext cx="6963000" cy="298200"/>
          </a:xfrm>
          <a:prstGeom prst="rect">
            <a:avLst/>
          </a:prstGeom>
          <a:noFill/>
          <a:ln>
            <a:noFill/>
          </a:ln>
        </p:spPr>
        <p:txBody>
          <a:bodyPr anchorCtr="0" anchor="t" bIns="89575" lIns="89575" spcFirstLastPara="1" rIns="89575" wrap="square" tIns="89575"/>
          <a:lstStyle>
            <a:lvl1pPr indent="-228600" lvl="0" marL="457200" marR="0" rtl="0" algn="l">
              <a:lnSpc>
                <a:spcPct val="106521"/>
              </a:lnSpc>
              <a:spcBef>
                <a:spcPts val="0"/>
              </a:spcBef>
              <a:spcAft>
                <a:spcPts val="0"/>
              </a:spcAft>
              <a:buClr>
                <a:srgbClr val="000000"/>
              </a:buClr>
              <a:buSzPts val="1400"/>
              <a:buFont typeface="Merriweather Sans"/>
              <a:buNone/>
              <a:defRPr b="1" i="0" sz="2200"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6pPr>
            <a:lvl7pPr indent="-228600" lvl="6" marL="3200400" marR="0" rtl="0" algn="l">
              <a:lnSpc>
                <a:spcPct val="100000"/>
              </a:lnSpc>
              <a:spcBef>
                <a:spcPts val="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7pPr>
            <a:lvl8pPr indent="-228600" lvl="7" marL="3657600" marR="0" rtl="0" algn="l">
              <a:lnSpc>
                <a:spcPct val="100000"/>
              </a:lnSpc>
              <a:spcBef>
                <a:spcPts val="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8pPr>
            <a:lvl9pPr indent="-228600" lvl="8" marL="4114800" marR="0" rtl="0" algn="l">
              <a:lnSpc>
                <a:spcPct val="100000"/>
              </a:lnSpc>
              <a:spcBef>
                <a:spcPts val="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9pPr>
          </a:lstStyle>
          <a:p/>
        </p:txBody>
      </p:sp>
      <p:sp>
        <p:nvSpPr>
          <p:cNvPr id="390" name="Shape 390"/>
          <p:cNvSpPr txBox="1"/>
          <p:nvPr>
            <p:ph idx="12" type="sldNum"/>
          </p:nvPr>
        </p:nvSpPr>
        <p:spPr>
          <a:xfrm>
            <a:off x="8447891" y="518698"/>
            <a:ext cx="248100" cy="304200"/>
          </a:xfrm>
          <a:prstGeom prst="rect">
            <a:avLst/>
          </a:prstGeom>
          <a:noFill/>
          <a:ln>
            <a:noFill/>
          </a:ln>
        </p:spPr>
        <p:txBody>
          <a:bodyPr anchorCtr="0" anchor="ctr" bIns="32225" lIns="64475" spcFirstLastPara="1" rIns="0" wrap="square" tIns="32225">
            <a:noAutofit/>
          </a:bodyPr>
          <a:lstStyle>
            <a:lvl1pPr indent="0" lvl="0" marL="0" marR="0" rtl="0" algn="r">
              <a:lnSpc>
                <a:spcPct val="100173"/>
              </a:lnSpc>
              <a:spcBef>
                <a:spcPts val="0"/>
              </a:spcBef>
              <a:spcAft>
                <a:spcPts val="0"/>
              </a:spcAft>
              <a:buClr>
                <a:schemeClr val="dk1"/>
              </a:buClr>
              <a:buFont typeface="Arial"/>
              <a:buNone/>
              <a:defRPr b="1" i="0" sz="2200" u="none" cap="none" strike="noStrike">
                <a:solidFill>
                  <a:schemeClr val="dk1"/>
                </a:solidFill>
                <a:latin typeface="Arial"/>
                <a:ea typeface="Arial"/>
                <a:cs typeface="Arial"/>
                <a:sym typeface="Arial"/>
              </a:defRPr>
            </a:lvl1pPr>
            <a:lvl2pPr indent="0" lvl="1" marL="0" marR="0" rtl="0" algn="r">
              <a:lnSpc>
                <a:spcPct val="100173"/>
              </a:lnSpc>
              <a:spcBef>
                <a:spcPts val="0"/>
              </a:spcBef>
              <a:spcAft>
                <a:spcPts val="0"/>
              </a:spcAft>
              <a:buClr>
                <a:schemeClr val="dk1"/>
              </a:buClr>
              <a:buFont typeface="Arial"/>
              <a:buNone/>
              <a:defRPr b="1" i="0" sz="2200" u="none" cap="none" strike="noStrike">
                <a:solidFill>
                  <a:schemeClr val="dk1"/>
                </a:solidFill>
                <a:latin typeface="Arial"/>
                <a:ea typeface="Arial"/>
                <a:cs typeface="Arial"/>
                <a:sym typeface="Arial"/>
              </a:defRPr>
            </a:lvl2pPr>
            <a:lvl3pPr indent="0" lvl="2" marL="0" marR="0" rtl="0" algn="r">
              <a:lnSpc>
                <a:spcPct val="100173"/>
              </a:lnSpc>
              <a:spcBef>
                <a:spcPts val="0"/>
              </a:spcBef>
              <a:spcAft>
                <a:spcPts val="0"/>
              </a:spcAft>
              <a:buClr>
                <a:schemeClr val="dk1"/>
              </a:buClr>
              <a:buFont typeface="Arial"/>
              <a:buNone/>
              <a:defRPr b="1" i="0" sz="2200" u="none" cap="none" strike="noStrike">
                <a:solidFill>
                  <a:schemeClr val="dk1"/>
                </a:solidFill>
                <a:latin typeface="Arial"/>
                <a:ea typeface="Arial"/>
                <a:cs typeface="Arial"/>
                <a:sym typeface="Arial"/>
              </a:defRPr>
            </a:lvl3pPr>
            <a:lvl4pPr indent="0" lvl="3" marL="0" marR="0" rtl="0" algn="r">
              <a:lnSpc>
                <a:spcPct val="100173"/>
              </a:lnSpc>
              <a:spcBef>
                <a:spcPts val="0"/>
              </a:spcBef>
              <a:spcAft>
                <a:spcPts val="0"/>
              </a:spcAft>
              <a:buClr>
                <a:schemeClr val="dk1"/>
              </a:buClr>
              <a:buFont typeface="Arial"/>
              <a:buNone/>
              <a:defRPr b="1" i="0" sz="2200" u="none" cap="none" strike="noStrike">
                <a:solidFill>
                  <a:schemeClr val="dk1"/>
                </a:solidFill>
                <a:latin typeface="Arial"/>
                <a:ea typeface="Arial"/>
                <a:cs typeface="Arial"/>
                <a:sym typeface="Arial"/>
              </a:defRPr>
            </a:lvl4pPr>
            <a:lvl5pPr indent="0" lvl="4" marL="0" marR="0" rtl="0" algn="r">
              <a:lnSpc>
                <a:spcPct val="100173"/>
              </a:lnSpc>
              <a:spcBef>
                <a:spcPts val="0"/>
              </a:spcBef>
              <a:spcAft>
                <a:spcPts val="0"/>
              </a:spcAft>
              <a:buClr>
                <a:schemeClr val="dk1"/>
              </a:buClr>
              <a:buFont typeface="Arial"/>
              <a:buNone/>
              <a:defRPr b="1" i="0" sz="2200" u="none" cap="none" strike="noStrike">
                <a:solidFill>
                  <a:schemeClr val="dk1"/>
                </a:solidFill>
                <a:latin typeface="Arial"/>
                <a:ea typeface="Arial"/>
                <a:cs typeface="Arial"/>
                <a:sym typeface="Arial"/>
              </a:defRPr>
            </a:lvl5pPr>
            <a:lvl6pPr indent="0" lvl="5" marL="0" marR="0" rtl="0" algn="r">
              <a:lnSpc>
                <a:spcPct val="100173"/>
              </a:lnSpc>
              <a:spcBef>
                <a:spcPts val="0"/>
              </a:spcBef>
              <a:spcAft>
                <a:spcPts val="0"/>
              </a:spcAft>
              <a:buClr>
                <a:schemeClr val="dk1"/>
              </a:buClr>
              <a:buFont typeface="Arial"/>
              <a:buNone/>
              <a:defRPr b="1" i="0" sz="2200" u="none" cap="none" strike="noStrike">
                <a:solidFill>
                  <a:schemeClr val="dk1"/>
                </a:solidFill>
                <a:latin typeface="Arial"/>
                <a:ea typeface="Arial"/>
                <a:cs typeface="Arial"/>
                <a:sym typeface="Arial"/>
              </a:defRPr>
            </a:lvl6pPr>
            <a:lvl7pPr indent="0" lvl="6" marL="0" marR="0" rtl="0" algn="r">
              <a:lnSpc>
                <a:spcPct val="100173"/>
              </a:lnSpc>
              <a:spcBef>
                <a:spcPts val="0"/>
              </a:spcBef>
              <a:spcAft>
                <a:spcPts val="0"/>
              </a:spcAft>
              <a:buClr>
                <a:schemeClr val="dk1"/>
              </a:buClr>
              <a:buFont typeface="Arial"/>
              <a:buNone/>
              <a:defRPr b="1" i="0" sz="2200" u="none" cap="none" strike="noStrike">
                <a:solidFill>
                  <a:schemeClr val="dk1"/>
                </a:solidFill>
                <a:latin typeface="Arial"/>
                <a:ea typeface="Arial"/>
                <a:cs typeface="Arial"/>
                <a:sym typeface="Arial"/>
              </a:defRPr>
            </a:lvl7pPr>
            <a:lvl8pPr indent="0" lvl="7" marL="0" marR="0" rtl="0" algn="r">
              <a:lnSpc>
                <a:spcPct val="100173"/>
              </a:lnSpc>
              <a:spcBef>
                <a:spcPts val="0"/>
              </a:spcBef>
              <a:spcAft>
                <a:spcPts val="0"/>
              </a:spcAft>
              <a:buClr>
                <a:schemeClr val="dk1"/>
              </a:buClr>
              <a:buFont typeface="Arial"/>
              <a:buNone/>
              <a:defRPr b="1" i="0" sz="2200" u="none" cap="none" strike="noStrike">
                <a:solidFill>
                  <a:schemeClr val="dk1"/>
                </a:solidFill>
                <a:latin typeface="Arial"/>
                <a:ea typeface="Arial"/>
                <a:cs typeface="Arial"/>
                <a:sym typeface="Arial"/>
              </a:defRPr>
            </a:lvl8pPr>
            <a:lvl9pPr indent="0" lvl="8" marL="0" marR="0" rtl="0" algn="r">
              <a:lnSpc>
                <a:spcPct val="100173"/>
              </a:lnSpc>
              <a:spcBef>
                <a:spcPts val="0"/>
              </a:spcBef>
              <a:spcAft>
                <a:spcPts val="0"/>
              </a:spcAft>
              <a:buClr>
                <a:schemeClr val="dk1"/>
              </a:buClr>
              <a:buFont typeface="Arial"/>
              <a:buNone/>
              <a:defRPr b="1" i="0" sz="2200" u="none" cap="none" strike="noStrike">
                <a:solidFill>
                  <a:schemeClr val="dk1"/>
                </a:solidFill>
                <a:latin typeface="Arial"/>
                <a:ea typeface="Arial"/>
                <a:cs typeface="Arial"/>
                <a:sym typeface="Aria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hart">
  <p:cSld name="Chart">
    <p:spTree>
      <p:nvGrpSpPr>
        <p:cNvPr id="391" name="Shape 391"/>
        <p:cNvGrpSpPr/>
        <p:nvPr/>
      </p:nvGrpSpPr>
      <p:grpSpPr>
        <a:xfrm>
          <a:off x="0" y="0"/>
          <a:ext cx="0" cy="0"/>
          <a:chOff x="0" y="0"/>
          <a:chExt cx="0" cy="0"/>
        </a:xfrm>
      </p:grpSpPr>
      <p:sp>
        <p:nvSpPr>
          <p:cNvPr id="392" name="Shape 392"/>
          <p:cNvSpPr txBox="1"/>
          <p:nvPr>
            <p:ph idx="1" type="body"/>
          </p:nvPr>
        </p:nvSpPr>
        <p:spPr>
          <a:xfrm>
            <a:off x="362577" y="484533"/>
            <a:ext cx="6963000" cy="298200"/>
          </a:xfrm>
          <a:prstGeom prst="rect">
            <a:avLst/>
          </a:prstGeom>
          <a:noFill/>
          <a:ln>
            <a:noFill/>
          </a:ln>
        </p:spPr>
        <p:txBody>
          <a:bodyPr anchorCtr="0" anchor="t" bIns="89575" lIns="89575" spcFirstLastPara="1" rIns="89575" wrap="square" tIns="89575"/>
          <a:lstStyle>
            <a:lvl1pPr indent="-228600" lvl="0" marL="457200" marR="0" rtl="0" algn="l">
              <a:lnSpc>
                <a:spcPct val="106521"/>
              </a:lnSpc>
              <a:spcBef>
                <a:spcPts val="0"/>
              </a:spcBef>
              <a:spcAft>
                <a:spcPts val="0"/>
              </a:spcAft>
              <a:buClr>
                <a:srgbClr val="000000"/>
              </a:buClr>
              <a:buSzPts val="1400"/>
              <a:buFont typeface="Merriweather Sans"/>
              <a:buNone/>
              <a:defRPr b="1" i="0" sz="2200"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6pPr>
            <a:lvl7pPr indent="-228600" lvl="6" marL="3200400" marR="0" rtl="0" algn="l">
              <a:lnSpc>
                <a:spcPct val="100000"/>
              </a:lnSpc>
              <a:spcBef>
                <a:spcPts val="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7pPr>
            <a:lvl8pPr indent="-228600" lvl="7" marL="3657600" marR="0" rtl="0" algn="l">
              <a:lnSpc>
                <a:spcPct val="100000"/>
              </a:lnSpc>
              <a:spcBef>
                <a:spcPts val="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8pPr>
            <a:lvl9pPr indent="-228600" lvl="8" marL="4114800" marR="0" rtl="0" algn="l">
              <a:lnSpc>
                <a:spcPct val="100000"/>
              </a:lnSpc>
              <a:spcBef>
                <a:spcPts val="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9pPr>
          </a:lstStyle>
          <a:p/>
        </p:txBody>
      </p:sp>
      <p:sp>
        <p:nvSpPr>
          <p:cNvPr id="393" name="Shape 393"/>
          <p:cNvSpPr/>
          <p:nvPr>
            <p:ph idx="2" type="chart"/>
          </p:nvPr>
        </p:nvSpPr>
        <p:spPr>
          <a:xfrm>
            <a:off x="2562739" y="1304511"/>
            <a:ext cx="3646500" cy="3429000"/>
          </a:xfrm>
          <a:prstGeom prst="rect">
            <a:avLst/>
          </a:prstGeom>
          <a:noFill/>
          <a:ln>
            <a:noFill/>
          </a:ln>
        </p:spPr>
        <p:txBody>
          <a:bodyPr anchorCtr="0" anchor="t" bIns="89575" lIns="89575" spcFirstLastPara="1" rIns="89575" wrap="square" tIns="89575"/>
          <a:lstStyle>
            <a:lvl1pPr indent="0" lvl="0" marL="0" marR="0" rtl="0" algn="l">
              <a:lnSpc>
                <a:spcPct val="100000"/>
              </a:lnSpc>
              <a:spcBef>
                <a:spcPts val="0"/>
              </a:spcBef>
              <a:spcAft>
                <a:spcPts val="0"/>
              </a:spcAft>
              <a:buClr>
                <a:schemeClr val="dk1"/>
              </a:buClr>
              <a:buSzPts val="1400"/>
              <a:buFont typeface="Arial"/>
              <a:buNone/>
              <a:defRPr b="0" i="0" sz="1300" u="none" cap="none" strike="noStrike">
                <a:solidFill>
                  <a:schemeClr val="dk1"/>
                </a:solidFill>
                <a:latin typeface="Arial"/>
                <a:ea typeface="Arial"/>
                <a:cs typeface="Arial"/>
                <a:sym typeface="Arial"/>
              </a:defRPr>
            </a:lvl1pPr>
            <a:lvl2pPr indent="-12700" lvl="1" marL="317500" marR="0" rtl="0" algn="l">
              <a:lnSpc>
                <a:spcPct val="100000"/>
              </a:lnSpc>
              <a:spcBef>
                <a:spcPts val="0"/>
              </a:spcBef>
              <a:spcAft>
                <a:spcPts val="0"/>
              </a:spcAft>
              <a:buClr>
                <a:schemeClr val="dk1"/>
              </a:buClr>
              <a:buSzPts val="1400"/>
              <a:buFont typeface="Arial"/>
              <a:buNone/>
              <a:defRPr b="0" i="0" sz="1300" u="none" cap="none" strike="noStrike">
                <a:solidFill>
                  <a:schemeClr val="dk1"/>
                </a:solidFill>
                <a:latin typeface="Arial"/>
                <a:ea typeface="Arial"/>
                <a:cs typeface="Arial"/>
                <a:sym typeface="Arial"/>
              </a:defRPr>
            </a:lvl2pPr>
            <a:lvl3pPr indent="-12700" lvl="2" marL="647700" marR="0" rtl="0" algn="l">
              <a:lnSpc>
                <a:spcPct val="100000"/>
              </a:lnSpc>
              <a:spcBef>
                <a:spcPts val="0"/>
              </a:spcBef>
              <a:spcAft>
                <a:spcPts val="0"/>
              </a:spcAft>
              <a:buClr>
                <a:schemeClr val="dk1"/>
              </a:buClr>
              <a:buSzPts val="1400"/>
              <a:buFont typeface="Arial"/>
              <a:buNone/>
              <a:defRPr b="0" i="0" sz="1300" u="none" cap="none" strike="noStrike">
                <a:solidFill>
                  <a:schemeClr val="dk1"/>
                </a:solidFill>
                <a:latin typeface="Arial"/>
                <a:ea typeface="Arial"/>
                <a:cs typeface="Arial"/>
                <a:sym typeface="Arial"/>
              </a:defRPr>
            </a:lvl3pPr>
            <a:lvl4pPr indent="-12700" lvl="3" marL="965200" marR="0" rtl="0" algn="l">
              <a:lnSpc>
                <a:spcPct val="100000"/>
              </a:lnSpc>
              <a:spcBef>
                <a:spcPts val="0"/>
              </a:spcBef>
              <a:spcAft>
                <a:spcPts val="0"/>
              </a:spcAft>
              <a:buClr>
                <a:schemeClr val="dk1"/>
              </a:buClr>
              <a:buSzPts val="1400"/>
              <a:buFont typeface="Arial"/>
              <a:buNone/>
              <a:defRPr b="0" i="0" sz="1300" u="none" cap="none" strike="noStrike">
                <a:solidFill>
                  <a:schemeClr val="dk1"/>
                </a:solidFill>
                <a:latin typeface="Arial"/>
                <a:ea typeface="Arial"/>
                <a:cs typeface="Arial"/>
                <a:sym typeface="Arial"/>
              </a:defRPr>
            </a:lvl4pPr>
            <a:lvl5pPr indent="0" lvl="4" marL="1282700" marR="0" rtl="0" algn="l">
              <a:lnSpc>
                <a:spcPct val="100000"/>
              </a:lnSpc>
              <a:spcBef>
                <a:spcPts val="0"/>
              </a:spcBef>
              <a:spcAft>
                <a:spcPts val="0"/>
              </a:spcAft>
              <a:buClr>
                <a:schemeClr val="dk1"/>
              </a:buClr>
              <a:buSzPts val="1400"/>
              <a:buFont typeface="Arial"/>
              <a:buNone/>
              <a:defRPr b="0" i="0" sz="1300" u="none" cap="none" strike="noStrike">
                <a:solidFill>
                  <a:schemeClr val="dk1"/>
                </a:solidFill>
                <a:latin typeface="Arial"/>
                <a:ea typeface="Arial"/>
                <a:cs typeface="Arial"/>
                <a:sym typeface="Arial"/>
              </a:defRPr>
            </a:lvl5pPr>
            <a:lvl6pPr indent="-12700" lvl="5" marL="1612900" marR="0" rtl="0" algn="l">
              <a:lnSpc>
                <a:spcPct val="100000"/>
              </a:lnSpc>
              <a:spcBef>
                <a:spcPts val="0"/>
              </a:spcBef>
              <a:spcAft>
                <a:spcPts val="0"/>
              </a:spcAft>
              <a:buClr>
                <a:schemeClr val="dk1"/>
              </a:buClr>
              <a:buSzPts val="1400"/>
              <a:buFont typeface="Arial"/>
              <a:buNone/>
              <a:defRPr b="0" i="0" sz="1300" u="none" cap="none" strike="noStrike">
                <a:solidFill>
                  <a:schemeClr val="dk1"/>
                </a:solidFill>
                <a:latin typeface="Arial"/>
                <a:ea typeface="Arial"/>
                <a:cs typeface="Arial"/>
                <a:sym typeface="Arial"/>
              </a:defRPr>
            </a:lvl6pPr>
            <a:lvl7pPr indent="0" lvl="6" marL="1930400" marR="0" rtl="0" algn="l">
              <a:lnSpc>
                <a:spcPct val="100000"/>
              </a:lnSpc>
              <a:spcBef>
                <a:spcPts val="0"/>
              </a:spcBef>
              <a:spcAft>
                <a:spcPts val="0"/>
              </a:spcAft>
              <a:buClr>
                <a:schemeClr val="dk1"/>
              </a:buClr>
              <a:buSzPts val="1400"/>
              <a:buFont typeface="Arial"/>
              <a:buNone/>
              <a:defRPr b="0" i="0" sz="1300" u="none" cap="none" strike="noStrike">
                <a:solidFill>
                  <a:schemeClr val="dk1"/>
                </a:solidFill>
                <a:latin typeface="Arial"/>
                <a:ea typeface="Arial"/>
                <a:cs typeface="Arial"/>
                <a:sym typeface="Arial"/>
              </a:defRPr>
            </a:lvl7pPr>
            <a:lvl8pPr indent="0" lvl="7" marL="2247900" marR="0" rtl="0" algn="l">
              <a:lnSpc>
                <a:spcPct val="100000"/>
              </a:lnSpc>
              <a:spcBef>
                <a:spcPts val="0"/>
              </a:spcBef>
              <a:spcAft>
                <a:spcPts val="0"/>
              </a:spcAft>
              <a:buClr>
                <a:schemeClr val="dk1"/>
              </a:buClr>
              <a:buSzPts val="1400"/>
              <a:buFont typeface="Arial"/>
              <a:buNone/>
              <a:defRPr b="0" i="0" sz="1300" u="none" cap="none" strike="noStrike">
                <a:solidFill>
                  <a:schemeClr val="dk1"/>
                </a:solidFill>
                <a:latin typeface="Arial"/>
                <a:ea typeface="Arial"/>
                <a:cs typeface="Arial"/>
                <a:sym typeface="Arial"/>
              </a:defRPr>
            </a:lvl8pPr>
            <a:lvl9pPr indent="0" lvl="8" marL="2578100" marR="0" rtl="0" algn="l">
              <a:lnSpc>
                <a:spcPct val="100000"/>
              </a:lnSpc>
              <a:spcBef>
                <a:spcPts val="0"/>
              </a:spcBef>
              <a:spcAft>
                <a:spcPts val="0"/>
              </a:spcAft>
              <a:buClr>
                <a:schemeClr val="dk1"/>
              </a:buClr>
              <a:buSzPts val="1400"/>
              <a:buFont typeface="Arial"/>
              <a:buNone/>
              <a:defRPr b="0" i="0" sz="1300" u="none" cap="none" strike="noStrike">
                <a:solidFill>
                  <a:schemeClr val="dk1"/>
                </a:solidFill>
                <a:latin typeface="Arial"/>
                <a:ea typeface="Arial"/>
                <a:cs typeface="Arial"/>
                <a:sym typeface="Arial"/>
              </a:defRPr>
            </a:lvl9pPr>
          </a:lstStyle>
          <a:p/>
        </p:txBody>
      </p:sp>
      <p:sp>
        <p:nvSpPr>
          <p:cNvPr id="394" name="Shape 394"/>
          <p:cNvSpPr txBox="1"/>
          <p:nvPr>
            <p:ph idx="12" type="sldNum"/>
          </p:nvPr>
        </p:nvSpPr>
        <p:spPr>
          <a:xfrm>
            <a:off x="8447891" y="518698"/>
            <a:ext cx="248100" cy="304200"/>
          </a:xfrm>
          <a:prstGeom prst="rect">
            <a:avLst/>
          </a:prstGeom>
          <a:noFill/>
          <a:ln>
            <a:noFill/>
          </a:ln>
        </p:spPr>
        <p:txBody>
          <a:bodyPr anchorCtr="0" anchor="ctr" bIns="32225" lIns="64475" spcFirstLastPara="1" rIns="0" wrap="square" tIns="32225">
            <a:noAutofit/>
          </a:bodyPr>
          <a:lstStyle>
            <a:lvl1pPr indent="0" lvl="0" marL="0" marR="0" rtl="0" algn="r">
              <a:lnSpc>
                <a:spcPct val="100173"/>
              </a:lnSpc>
              <a:spcBef>
                <a:spcPts val="0"/>
              </a:spcBef>
              <a:spcAft>
                <a:spcPts val="0"/>
              </a:spcAft>
              <a:buClr>
                <a:schemeClr val="dk1"/>
              </a:buClr>
              <a:buFont typeface="Arial"/>
              <a:buNone/>
              <a:defRPr b="1" i="0" sz="2200" u="none" cap="none" strike="noStrike">
                <a:solidFill>
                  <a:schemeClr val="dk1"/>
                </a:solidFill>
                <a:latin typeface="Arial"/>
                <a:ea typeface="Arial"/>
                <a:cs typeface="Arial"/>
                <a:sym typeface="Arial"/>
              </a:defRPr>
            </a:lvl1pPr>
            <a:lvl2pPr indent="0" lvl="1" marL="0" marR="0" rtl="0" algn="r">
              <a:lnSpc>
                <a:spcPct val="100173"/>
              </a:lnSpc>
              <a:spcBef>
                <a:spcPts val="0"/>
              </a:spcBef>
              <a:spcAft>
                <a:spcPts val="0"/>
              </a:spcAft>
              <a:buClr>
                <a:schemeClr val="dk1"/>
              </a:buClr>
              <a:buFont typeface="Arial"/>
              <a:buNone/>
              <a:defRPr b="1" i="0" sz="2200" u="none" cap="none" strike="noStrike">
                <a:solidFill>
                  <a:schemeClr val="dk1"/>
                </a:solidFill>
                <a:latin typeface="Arial"/>
                <a:ea typeface="Arial"/>
                <a:cs typeface="Arial"/>
                <a:sym typeface="Arial"/>
              </a:defRPr>
            </a:lvl2pPr>
            <a:lvl3pPr indent="0" lvl="2" marL="0" marR="0" rtl="0" algn="r">
              <a:lnSpc>
                <a:spcPct val="100173"/>
              </a:lnSpc>
              <a:spcBef>
                <a:spcPts val="0"/>
              </a:spcBef>
              <a:spcAft>
                <a:spcPts val="0"/>
              </a:spcAft>
              <a:buClr>
                <a:schemeClr val="dk1"/>
              </a:buClr>
              <a:buFont typeface="Arial"/>
              <a:buNone/>
              <a:defRPr b="1" i="0" sz="2200" u="none" cap="none" strike="noStrike">
                <a:solidFill>
                  <a:schemeClr val="dk1"/>
                </a:solidFill>
                <a:latin typeface="Arial"/>
                <a:ea typeface="Arial"/>
                <a:cs typeface="Arial"/>
                <a:sym typeface="Arial"/>
              </a:defRPr>
            </a:lvl3pPr>
            <a:lvl4pPr indent="0" lvl="3" marL="0" marR="0" rtl="0" algn="r">
              <a:lnSpc>
                <a:spcPct val="100173"/>
              </a:lnSpc>
              <a:spcBef>
                <a:spcPts val="0"/>
              </a:spcBef>
              <a:spcAft>
                <a:spcPts val="0"/>
              </a:spcAft>
              <a:buClr>
                <a:schemeClr val="dk1"/>
              </a:buClr>
              <a:buFont typeface="Arial"/>
              <a:buNone/>
              <a:defRPr b="1" i="0" sz="2200" u="none" cap="none" strike="noStrike">
                <a:solidFill>
                  <a:schemeClr val="dk1"/>
                </a:solidFill>
                <a:latin typeface="Arial"/>
                <a:ea typeface="Arial"/>
                <a:cs typeface="Arial"/>
                <a:sym typeface="Arial"/>
              </a:defRPr>
            </a:lvl4pPr>
            <a:lvl5pPr indent="0" lvl="4" marL="0" marR="0" rtl="0" algn="r">
              <a:lnSpc>
                <a:spcPct val="100173"/>
              </a:lnSpc>
              <a:spcBef>
                <a:spcPts val="0"/>
              </a:spcBef>
              <a:spcAft>
                <a:spcPts val="0"/>
              </a:spcAft>
              <a:buClr>
                <a:schemeClr val="dk1"/>
              </a:buClr>
              <a:buFont typeface="Arial"/>
              <a:buNone/>
              <a:defRPr b="1" i="0" sz="2200" u="none" cap="none" strike="noStrike">
                <a:solidFill>
                  <a:schemeClr val="dk1"/>
                </a:solidFill>
                <a:latin typeface="Arial"/>
                <a:ea typeface="Arial"/>
                <a:cs typeface="Arial"/>
                <a:sym typeface="Arial"/>
              </a:defRPr>
            </a:lvl5pPr>
            <a:lvl6pPr indent="0" lvl="5" marL="0" marR="0" rtl="0" algn="r">
              <a:lnSpc>
                <a:spcPct val="100173"/>
              </a:lnSpc>
              <a:spcBef>
                <a:spcPts val="0"/>
              </a:spcBef>
              <a:spcAft>
                <a:spcPts val="0"/>
              </a:spcAft>
              <a:buClr>
                <a:schemeClr val="dk1"/>
              </a:buClr>
              <a:buFont typeface="Arial"/>
              <a:buNone/>
              <a:defRPr b="1" i="0" sz="2200" u="none" cap="none" strike="noStrike">
                <a:solidFill>
                  <a:schemeClr val="dk1"/>
                </a:solidFill>
                <a:latin typeface="Arial"/>
                <a:ea typeface="Arial"/>
                <a:cs typeface="Arial"/>
                <a:sym typeface="Arial"/>
              </a:defRPr>
            </a:lvl6pPr>
            <a:lvl7pPr indent="0" lvl="6" marL="0" marR="0" rtl="0" algn="r">
              <a:lnSpc>
                <a:spcPct val="100173"/>
              </a:lnSpc>
              <a:spcBef>
                <a:spcPts val="0"/>
              </a:spcBef>
              <a:spcAft>
                <a:spcPts val="0"/>
              </a:spcAft>
              <a:buClr>
                <a:schemeClr val="dk1"/>
              </a:buClr>
              <a:buFont typeface="Arial"/>
              <a:buNone/>
              <a:defRPr b="1" i="0" sz="2200" u="none" cap="none" strike="noStrike">
                <a:solidFill>
                  <a:schemeClr val="dk1"/>
                </a:solidFill>
                <a:latin typeface="Arial"/>
                <a:ea typeface="Arial"/>
                <a:cs typeface="Arial"/>
                <a:sym typeface="Arial"/>
              </a:defRPr>
            </a:lvl7pPr>
            <a:lvl8pPr indent="0" lvl="7" marL="0" marR="0" rtl="0" algn="r">
              <a:lnSpc>
                <a:spcPct val="100173"/>
              </a:lnSpc>
              <a:spcBef>
                <a:spcPts val="0"/>
              </a:spcBef>
              <a:spcAft>
                <a:spcPts val="0"/>
              </a:spcAft>
              <a:buClr>
                <a:schemeClr val="dk1"/>
              </a:buClr>
              <a:buFont typeface="Arial"/>
              <a:buNone/>
              <a:defRPr b="1" i="0" sz="2200" u="none" cap="none" strike="noStrike">
                <a:solidFill>
                  <a:schemeClr val="dk1"/>
                </a:solidFill>
                <a:latin typeface="Arial"/>
                <a:ea typeface="Arial"/>
                <a:cs typeface="Arial"/>
                <a:sym typeface="Arial"/>
              </a:defRPr>
            </a:lvl8pPr>
            <a:lvl9pPr indent="0" lvl="8" marL="0" marR="0" rtl="0" algn="r">
              <a:lnSpc>
                <a:spcPct val="100173"/>
              </a:lnSpc>
              <a:spcBef>
                <a:spcPts val="0"/>
              </a:spcBef>
              <a:spcAft>
                <a:spcPts val="0"/>
              </a:spcAft>
              <a:buClr>
                <a:schemeClr val="dk1"/>
              </a:buClr>
              <a:buFont typeface="Arial"/>
              <a:buNone/>
              <a:defRPr b="1" i="0" sz="2200" u="none" cap="none" strike="noStrike">
                <a:solidFill>
                  <a:schemeClr val="dk1"/>
                </a:solidFill>
                <a:latin typeface="Arial"/>
                <a:ea typeface="Arial"/>
                <a:cs typeface="Arial"/>
                <a:sym typeface="Aria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type="tx">
  <p:cSld name="TITLE_AND_BODY">
    <p:bg>
      <p:bgPr>
        <a:solidFill>
          <a:srgbClr val="000000"/>
        </a:solidFill>
      </p:bgPr>
    </p:bg>
    <p:spTree>
      <p:nvGrpSpPr>
        <p:cNvPr id="400" name="Shape 400"/>
        <p:cNvGrpSpPr/>
        <p:nvPr/>
      </p:nvGrpSpPr>
      <p:grpSpPr>
        <a:xfrm>
          <a:off x="0" y="0"/>
          <a:ext cx="0" cy="0"/>
          <a:chOff x="0" y="0"/>
          <a:chExt cx="0" cy="0"/>
        </a:xfrm>
      </p:grpSpPr>
      <p:cxnSp>
        <p:nvCxnSpPr>
          <p:cNvPr id="401" name="Shape 401"/>
          <p:cNvCxnSpPr/>
          <p:nvPr/>
        </p:nvCxnSpPr>
        <p:spPr>
          <a:xfrm>
            <a:off x="446484" y="447261"/>
            <a:ext cx="8250900" cy="0"/>
          </a:xfrm>
          <a:prstGeom prst="straightConnector1">
            <a:avLst/>
          </a:prstGeom>
          <a:noFill/>
          <a:ln cap="flat" cmpd="sng" w="9525">
            <a:solidFill>
              <a:srgbClr val="FFFFFF"/>
            </a:solidFill>
            <a:prstDash val="solid"/>
            <a:miter lim="8000"/>
            <a:headEnd len="sm" w="sm" type="none"/>
            <a:tailEnd len="sm" w="sm" type="none"/>
          </a:ln>
        </p:spPr>
      </p:cxnSp>
      <p:cxnSp>
        <p:nvCxnSpPr>
          <p:cNvPr id="402" name="Shape 402"/>
          <p:cNvCxnSpPr/>
          <p:nvPr/>
        </p:nvCxnSpPr>
        <p:spPr>
          <a:xfrm>
            <a:off x="446484" y="858741"/>
            <a:ext cx="8250900" cy="0"/>
          </a:xfrm>
          <a:prstGeom prst="straightConnector1">
            <a:avLst/>
          </a:prstGeom>
          <a:noFill/>
          <a:ln cap="flat" cmpd="sng" w="9525">
            <a:solidFill>
              <a:srgbClr val="FFFFFF"/>
            </a:solidFill>
            <a:prstDash val="solid"/>
            <a:miter lim="8000"/>
            <a:headEnd len="sm" w="sm" type="none"/>
            <a:tailEnd len="sm" w="sm" type="none"/>
          </a:ln>
        </p:spPr>
      </p:cxnSp>
      <p:pic>
        <p:nvPicPr>
          <p:cNvPr id="403" name="Shape 403"/>
          <p:cNvPicPr preferRelativeResize="0"/>
          <p:nvPr/>
        </p:nvPicPr>
        <p:blipFill rotWithShape="1">
          <a:blip r:embed="rId2">
            <a:alphaModFix/>
          </a:blip>
          <a:srcRect b="0" l="0" r="0" t="0"/>
          <a:stretch/>
        </p:blipFill>
        <p:spPr>
          <a:xfrm>
            <a:off x="446483" y="536712"/>
            <a:ext cx="1991400" cy="214800"/>
          </a:xfrm>
          <a:prstGeom prst="rect">
            <a:avLst/>
          </a:prstGeom>
          <a:noFill/>
          <a:ln>
            <a:noFill/>
          </a:ln>
        </p:spPr>
      </p:pic>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Text, 1 Column">
  <p:cSld name="Content: Text, 1 Column">
    <p:spTree>
      <p:nvGrpSpPr>
        <p:cNvPr id="404" name="Shape 404"/>
        <p:cNvGrpSpPr/>
        <p:nvPr/>
      </p:nvGrpSpPr>
      <p:grpSpPr>
        <a:xfrm>
          <a:off x="0" y="0"/>
          <a:ext cx="0" cy="0"/>
          <a:chOff x="0" y="0"/>
          <a:chExt cx="0" cy="0"/>
        </a:xfrm>
      </p:grpSpPr>
      <p:sp>
        <p:nvSpPr>
          <p:cNvPr id="405" name="Shape 405"/>
          <p:cNvSpPr txBox="1"/>
          <p:nvPr>
            <p:ph type="title"/>
          </p:nvPr>
        </p:nvSpPr>
        <p:spPr>
          <a:xfrm>
            <a:off x="446484" y="1037645"/>
            <a:ext cx="8250900" cy="501000"/>
          </a:xfrm>
          <a:prstGeom prst="rect">
            <a:avLst/>
          </a:prstGeom>
          <a:noFill/>
          <a:ln>
            <a:noFill/>
          </a:ln>
        </p:spPr>
        <p:txBody>
          <a:bodyPr anchorCtr="0" anchor="t" bIns="89575" lIns="89575" spcFirstLastPara="1" rIns="89575" wrap="square" tIns="89575"/>
          <a:lstStyle>
            <a:lvl1pPr indent="0" lvl="0" marL="0" marR="0" rtl="0" algn="l">
              <a:lnSpc>
                <a:spcPct val="92592"/>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1pPr>
            <a:lvl2pPr indent="165100" lvl="1" marL="0" marR="0" rtl="0" algn="l">
              <a:lnSpc>
                <a:spcPct val="92592"/>
              </a:lnSpc>
              <a:spcBef>
                <a:spcPts val="0"/>
              </a:spcBef>
              <a:spcAft>
                <a:spcPts val="0"/>
              </a:spcAft>
              <a:buSzPts val="1400"/>
              <a:buNone/>
              <a:defRPr sz="1000"/>
            </a:lvl2pPr>
            <a:lvl3pPr indent="317500" lvl="2" marL="0" marR="0" rtl="0" algn="l">
              <a:lnSpc>
                <a:spcPct val="92592"/>
              </a:lnSpc>
              <a:spcBef>
                <a:spcPts val="0"/>
              </a:spcBef>
              <a:spcAft>
                <a:spcPts val="0"/>
              </a:spcAft>
              <a:buSzPts val="1400"/>
              <a:buNone/>
              <a:defRPr sz="1000"/>
            </a:lvl3pPr>
            <a:lvl4pPr indent="482600" lvl="3" marL="0" marR="0" rtl="0" algn="l">
              <a:lnSpc>
                <a:spcPct val="92592"/>
              </a:lnSpc>
              <a:spcBef>
                <a:spcPts val="0"/>
              </a:spcBef>
              <a:spcAft>
                <a:spcPts val="0"/>
              </a:spcAft>
              <a:buSzPts val="1400"/>
              <a:buNone/>
              <a:defRPr sz="1000"/>
            </a:lvl4pPr>
            <a:lvl5pPr indent="647700" lvl="4" marL="0" marR="0" rtl="0" algn="l">
              <a:lnSpc>
                <a:spcPct val="92592"/>
              </a:lnSpc>
              <a:spcBef>
                <a:spcPts val="0"/>
              </a:spcBef>
              <a:spcAft>
                <a:spcPts val="0"/>
              </a:spcAft>
              <a:buSzPts val="1400"/>
              <a:buNone/>
              <a:defRPr sz="1000"/>
            </a:lvl5pPr>
            <a:lvl6pPr indent="812800" lvl="5" marL="0" marR="0" rtl="0" algn="l">
              <a:lnSpc>
                <a:spcPct val="92592"/>
              </a:lnSpc>
              <a:spcBef>
                <a:spcPts val="0"/>
              </a:spcBef>
              <a:spcAft>
                <a:spcPts val="0"/>
              </a:spcAft>
              <a:buSzPts val="1400"/>
              <a:buNone/>
              <a:defRPr sz="1000"/>
            </a:lvl6pPr>
            <a:lvl7pPr indent="965200" lvl="6" marL="0" marR="0" rtl="0" algn="l">
              <a:lnSpc>
                <a:spcPct val="92592"/>
              </a:lnSpc>
              <a:spcBef>
                <a:spcPts val="0"/>
              </a:spcBef>
              <a:spcAft>
                <a:spcPts val="0"/>
              </a:spcAft>
              <a:buSzPts val="1400"/>
              <a:buNone/>
              <a:defRPr sz="1000"/>
            </a:lvl7pPr>
            <a:lvl8pPr indent="1130300" lvl="7" marL="0" marR="0" rtl="0" algn="l">
              <a:lnSpc>
                <a:spcPct val="92592"/>
              </a:lnSpc>
              <a:spcBef>
                <a:spcPts val="0"/>
              </a:spcBef>
              <a:spcAft>
                <a:spcPts val="0"/>
              </a:spcAft>
              <a:buSzPts val="1400"/>
              <a:buNone/>
              <a:defRPr sz="1000"/>
            </a:lvl8pPr>
            <a:lvl9pPr indent="1295400" lvl="8" marL="0" marR="0" rtl="0" algn="l">
              <a:lnSpc>
                <a:spcPct val="92592"/>
              </a:lnSpc>
              <a:spcBef>
                <a:spcPts val="0"/>
              </a:spcBef>
              <a:spcAft>
                <a:spcPts val="0"/>
              </a:spcAft>
              <a:buSzPts val="1400"/>
              <a:buNone/>
              <a:defRPr sz="1000"/>
            </a:lvl9pPr>
          </a:lstStyle>
          <a:p/>
        </p:txBody>
      </p:sp>
      <p:sp>
        <p:nvSpPr>
          <p:cNvPr id="406" name="Shape 406"/>
          <p:cNvSpPr txBox="1"/>
          <p:nvPr>
            <p:ph idx="1" type="body"/>
          </p:nvPr>
        </p:nvSpPr>
        <p:spPr>
          <a:xfrm>
            <a:off x="444414" y="1699590"/>
            <a:ext cx="8250900" cy="2683500"/>
          </a:xfrm>
          <a:prstGeom prst="rect">
            <a:avLst/>
          </a:prstGeom>
          <a:noFill/>
          <a:ln>
            <a:noFill/>
          </a:ln>
        </p:spPr>
        <p:txBody>
          <a:bodyPr anchorCtr="0" anchor="t" bIns="89575" lIns="89575" spcFirstLastPara="1" rIns="89575" wrap="square" tIns="89575"/>
          <a:lstStyle>
            <a:lvl1pPr indent="-228600" lvl="0" marL="457200" marR="0" rtl="0" algn="l">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1pPr>
            <a:lvl2pPr indent="-292100" lvl="1" marL="914400" marR="0" rtl="0" algn="l">
              <a:lnSpc>
                <a:spcPct val="100000"/>
              </a:lnSpc>
              <a:spcBef>
                <a:spcPts val="0"/>
              </a:spcBef>
              <a:spcAft>
                <a:spcPts val="0"/>
              </a:spcAft>
              <a:buClr>
                <a:srgbClr val="000000"/>
              </a:buClr>
              <a:buSzPts val="1000"/>
              <a:buFont typeface="Merriweather Sans"/>
              <a:buChar char="‣"/>
              <a:defRPr b="0" i="0" sz="1000" u="none" cap="none" strike="noStrike">
                <a:solidFill>
                  <a:srgbClr val="000000"/>
                </a:solidFill>
                <a:latin typeface="Arial"/>
                <a:ea typeface="Arial"/>
                <a:cs typeface="Arial"/>
                <a:sym typeface="Arial"/>
              </a:defRPr>
            </a:lvl2pPr>
            <a:lvl3pPr indent="-292100" lvl="2" marL="1371600" marR="0" rtl="0" algn="l">
              <a:lnSpc>
                <a:spcPct val="100000"/>
              </a:lnSpc>
              <a:spcBef>
                <a:spcPts val="0"/>
              </a:spcBef>
              <a:spcAft>
                <a:spcPts val="0"/>
              </a:spcAft>
              <a:buClr>
                <a:srgbClr val="000000"/>
              </a:buClr>
              <a:buSzPts val="1000"/>
              <a:buFont typeface="Merriweather Sans"/>
              <a:buChar char="‣"/>
              <a:defRPr b="0" i="0" sz="1000" u="none" cap="none" strike="noStrike">
                <a:solidFill>
                  <a:srgbClr val="000000"/>
                </a:solidFill>
                <a:latin typeface="Arial"/>
                <a:ea typeface="Arial"/>
                <a:cs typeface="Arial"/>
                <a:sym typeface="Arial"/>
              </a:defRPr>
            </a:lvl3pPr>
            <a:lvl4pPr indent="-292100" lvl="3" marL="1828800" marR="0" rtl="0" algn="l">
              <a:lnSpc>
                <a:spcPct val="100000"/>
              </a:lnSpc>
              <a:spcBef>
                <a:spcPts val="0"/>
              </a:spcBef>
              <a:spcAft>
                <a:spcPts val="0"/>
              </a:spcAft>
              <a:buClr>
                <a:srgbClr val="000000"/>
              </a:buClr>
              <a:buSzPts val="1000"/>
              <a:buFont typeface="Merriweather Sans"/>
              <a:buChar char="‣"/>
              <a:defRPr b="0" i="0" sz="1000" u="none" cap="none" strike="noStrike">
                <a:solidFill>
                  <a:srgbClr val="000000"/>
                </a:solidFill>
                <a:latin typeface="Arial"/>
                <a:ea typeface="Arial"/>
                <a:cs typeface="Arial"/>
                <a:sym typeface="Arial"/>
              </a:defRPr>
            </a:lvl4pPr>
            <a:lvl5pPr indent="-292100" lvl="4" marL="2286000" marR="0" rtl="0" algn="l">
              <a:lnSpc>
                <a:spcPct val="100000"/>
              </a:lnSpc>
              <a:spcBef>
                <a:spcPts val="0"/>
              </a:spcBef>
              <a:spcAft>
                <a:spcPts val="0"/>
              </a:spcAft>
              <a:buClr>
                <a:srgbClr val="000000"/>
              </a:buClr>
              <a:buSzPts val="1000"/>
              <a:buFont typeface="Merriweather Sans"/>
              <a:buChar char="‣"/>
              <a:defRPr b="0" i="0" sz="1000" u="none" cap="none" strike="noStrike">
                <a:solidFill>
                  <a:srgbClr val="000000"/>
                </a:solidFill>
                <a:latin typeface="Arial"/>
                <a:ea typeface="Arial"/>
                <a:cs typeface="Arial"/>
                <a:sym typeface="Arial"/>
              </a:defRPr>
            </a:lvl5pPr>
            <a:lvl6pPr indent="-292100" lvl="5" marL="2743200" marR="0" rtl="0" algn="l">
              <a:lnSpc>
                <a:spcPct val="100000"/>
              </a:lnSpc>
              <a:spcBef>
                <a:spcPts val="0"/>
              </a:spcBef>
              <a:spcAft>
                <a:spcPts val="0"/>
              </a:spcAft>
              <a:buClr>
                <a:srgbClr val="000000"/>
              </a:buClr>
              <a:buSzPts val="1000"/>
              <a:buFont typeface="Arial"/>
              <a:buChar char="•"/>
              <a:defRPr b="0" i="0" sz="1000" u="none" cap="none" strike="noStrike">
                <a:solidFill>
                  <a:srgbClr val="000000"/>
                </a:solidFill>
                <a:latin typeface="Arial"/>
                <a:ea typeface="Arial"/>
                <a:cs typeface="Arial"/>
                <a:sym typeface="Arial"/>
              </a:defRPr>
            </a:lvl6pPr>
            <a:lvl7pPr indent="-292100" lvl="6" marL="3200400" marR="0" rtl="0" algn="l">
              <a:lnSpc>
                <a:spcPct val="100000"/>
              </a:lnSpc>
              <a:spcBef>
                <a:spcPts val="0"/>
              </a:spcBef>
              <a:spcAft>
                <a:spcPts val="0"/>
              </a:spcAft>
              <a:buClr>
                <a:srgbClr val="000000"/>
              </a:buClr>
              <a:buSzPts val="1000"/>
              <a:buFont typeface="Arial"/>
              <a:buChar char="•"/>
              <a:defRPr b="0" i="0" sz="1000" u="none" cap="none" strike="noStrike">
                <a:solidFill>
                  <a:srgbClr val="000000"/>
                </a:solidFill>
                <a:latin typeface="Arial"/>
                <a:ea typeface="Arial"/>
                <a:cs typeface="Arial"/>
                <a:sym typeface="Arial"/>
              </a:defRPr>
            </a:lvl7pPr>
            <a:lvl8pPr indent="-292100" lvl="7" marL="3657600" marR="0" rtl="0" algn="l">
              <a:lnSpc>
                <a:spcPct val="100000"/>
              </a:lnSpc>
              <a:spcBef>
                <a:spcPts val="0"/>
              </a:spcBef>
              <a:spcAft>
                <a:spcPts val="0"/>
              </a:spcAft>
              <a:buClr>
                <a:srgbClr val="000000"/>
              </a:buClr>
              <a:buSzPts val="1000"/>
              <a:buFont typeface="Arial"/>
              <a:buChar char="•"/>
              <a:defRPr b="0" i="0" sz="1000" u="none" cap="none" strike="noStrike">
                <a:solidFill>
                  <a:srgbClr val="000000"/>
                </a:solidFill>
                <a:latin typeface="Arial"/>
                <a:ea typeface="Arial"/>
                <a:cs typeface="Arial"/>
                <a:sym typeface="Arial"/>
              </a:defRPr>
            </a:lvl8pPr>
            <a:lvl9pPr indent="-292100" lvl="8" marL="4114800" marR="0" rtl="0" algn="l">
              <a:lnSpc>
                <a:spcPct val="100000"/>
              </a:lnSpc>
              <a:spcBef>
                <a:spcPts val="0"/>
              </a:spcBef>
              <a:spcAft>
                <a:spcPts val="0"/>
              </a:spcAft>
              <a:buClr>
                <a:srgbClr val="000000"/>
              </a:buClr>
              <a:buSzPts val="1000"/>
              <a:buFont typeface="Arial"/>
              <a:buChar char="•"/>
              <a:defRPr b="0" i="0" sz="10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hapter">
  <p:cSld name="Chapter">
    <p:bg>
      <p:bgPr>
        <a:solidFill>
          <a:srgbClr val="1EC9C6"/>
        </a:solidFill>
      </p:bgPr>
    </p:bg>
    <p:spTree>
      <p:nvGrpSpPr>
        <p:cNvPr id="407" name="Shape 407"/>
        <p:cNvGrpSpPr/>
        <p:nvPr/>
      </p:nvGrpSpPr>
      <p:grpSpPr>
        <a:xfrm>
          <a:off x="0" y="0"/>
          <a:ext cx="0" cy="0"/>
          <a:chOff x="0" y="0"/>
          <a:chExt cx="0" cy="0"/>
        </a:xfrm>
      </p:grpSpPr>
      <p:cxnSp>
        <p:nvCxnSpPr>
          <p:cNvPr id="408" name="Shape 408"/>
          <p:cNvCxnSpPr/>
          <p:nvPr/>
        </p:nvCxnSpPr>
        <p:spPr>
          <a:xfrm>
            <a:off x="446484" y="447261"/>
            <a:ext cx="8250900" cy="0"/>
          </a:xfrm>
          <a:prstGeom prst="straightConnector1">
            <a:avLst/>
          </a:prstGeom>
          <a:noFill/>
          <a:ln cap="flat" cmpd="sng" w="9525">
            <a:solidFill>
              <a:srgbClr val="FFFFFF"/>
            </a:solidFill>
            <a:prstDash val="solid"/>
            <a:miter lim="8000"/>
            <a:headEnd len="sm" w="sm" type="none"/>
            <a:tailEnd len="sm" w="sm" type="none"/>
          </a:ln>
        </p:spPr>
      </p:cxnSp>
      <p:cxnSp>
        <p:nvCxnSpPr>
          <p:cNvPr id="409" name="Shape 409"/>
          <p:cNvCxnSpPr/>
          <p:nvPr/>
        </p:nvCxnSpPr>
        <p:spPr>
          <a:xfrm>
            <a:off x="446484" y="858741"/>
            <a:ext cx="8250900" cy="0"/>
          </a:xfrm>
          <a:prstGeom prst="straightConnector1">
            <a:avLst/>
          </a:prstGeom>
          <a:noFill/>
          <a:ln cap="flat" cmpd="sng" w="9525">
            <a:solidFill>
              <a:srgbClr val="FFFFFF"/>
            </a:solidFill>
            <a:prstDash val="solid"/>
            <a:miter lim="8000"/>
            <a:headEnd len="sm" w="sm" type="none"/>
            <a:tailEnd len="sm" w="sm" type="none"/>
          </a:ln>
        </p:spPr>
      </p:cxn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lass art">
  <p:cSld name="Class art">
    <p:spTree>
      <p:nvGrpSpPr>
        <p:cNvPr id="410" name="Shape 410"/>
        <p:cNvGrpSpPr/>
        <p:nvPr/>
      </p:nvGrpSpPr>
      <p:grpSpPr>
        <a:xfrm>
          <a:off x="0" y="0"/>
          <a:ext cx="0" cy="0"/>
          <a:chOff x="0" y="0"/>
          <a:chExt cx="0" cy="0"/>
        </a:xfrm>
      </p:grpSpPr>
      <p:sp>
        <p:nvSpPr>
          <p:cNvPr id="411" name="Shape 411"/>
          <p:cNvSpPr txBox="1"/>
          <p:nvPr>
            <p:ph idx="1" type="body"/>
          </p:nvPr>
        </p:nvSpPr>
        <p:spPr>
          <a:xfrm>
            <a:off x="-8930" y="4804"/>
            <a:ext cx="9171000" cy="5134800"/>
          </a:xfrm>
          <a:prstGeom prst="rect">
            <a:avLst/>
          </a:prstGeom>
          <a:noFill/>
          <a:ln>
            <a:noFill/>
          </a:ln>
        </p:spPr>
        <p:txBody>
          <a:bodyPr anchorCtr="0" anchor="ctr" bIns="89575" lIns="89575" spcFirstLastPara="1" rIns="89575" wrap="square" tIns="89575"/>
          <a:lstStyle>
            <a:lvl1pPr indent="-228600" lvl="0" marL="457200" marR="0" rtl="0" algn="l">
              <a:lnSpc>
                <a:spcPct val="100000"/>
              </a:lnSpc>
              <a:spcBef>
                <a:spcPts val="700"/>
              </a:spcBef>
              <a:spcAft>
                <a:spcPts val="0"/>
              </a:spcAft>
              <a:buClr>
                <a:srgbClr val="000000"/>
              </a:buClr>
              <a:buSzPts val="1400"/>
              <a:buFont typeface="Arial"/>
              <a:buNone/>
              <a:defRPr b="0" i="0" sz="2400" u="none" cap="none" strike="noStrike">
                <a:solidFill>
                  <a:srgbClr val="000000"/>
                </a:solidFill>
                <a:latin typeface="Arial"/>
                <a:ea typeface="Arial"/>
                <a:cs typeface="Arial"/>
                <a:sym typeface="Arial"/>
              </a:defRPr>
            </a:lvl1pPr>
            <a:lvl2pPr indent="-292100" lvl="1" marL="914400" marR="0" rtl="0" algn="l">
              <a:lnSpc>
                <a:spcPct val="100000"/>
              </a:lnSpc>
              <a:spcBef>
                <a:spcPts val="700"/>
              </a:spcBef>
              <a:spcAft>
                <a:spcPts val="0"/>
              </a:spcAft>
              <a:buClr>
                <a:srgbClr val="000000"/>
              </a:buClr>
              <a:buSzPts val="1000"/>
              <a:buFont typeface="Merriweather Sans"/>
              <a:buChar char="‣"/>
              <a:defRPr b="0" i="0" sz="1000" u="none" cap="none" strike="noStrike">
                <a:solidFill>
                  <a:srgbClr val="000000"/>
                </a:solidFill>
                <a:latin typeface="Arial"/>
                <a:ea typeface="Arial"/>
                <a:cs typeface="Arial"/>
                <a:sym typeface="Arial"/>
              </a:defRPr>
            </a:lvl2pPr>
            <a:lvl3pPr indent="-292100" lvl="2" marL="1371600" marR="0" rtl="0" algn="l">
              <a:lnSpc>
                <a:spcPct val="100000"/>
              </a:lnSpc>
              <a:spcBef>
                <a:spcPts val="700"/>
              </a:spcBef>
              <a:spcAft>
                <a:spcPts val="0"/>
              </a:spcAft>
              <a:buClr>
                <a:srgbClr val="000000"/>
              </a:buClr>
              <a:buSzPts val="1000"/>
              <a:buFont typeface="Merriweather Sans"/>
              <a:buChar char="‣"/>
              <a:defRPr b="0" i="0" sz="1000" u="none" cap="none" strike="noStrike">
                <a:solidFill>
                  <a:srgbClr val="000000"/>
                </a:solidFill>
                <a:latin typeface="Arial"/>
                <a:ea typeface="Arial"/>
                <a:cs typeface="Arial"/>
                <a:sym typeface="Arial"/>
              </a:defRPr>
            </a:lvl3pPr>
            <a:lvl4pPr indent="-292100" lvl="3" marL="1828800" marR="0" rtl="0" algn="l">
              <a:lnSpc>
                <a:spcPct val="100000"/>
              </a:lnSpc>
              <a:spcBef>
                <a:spcPts val="700"/>
              </a:spcBef>
              <a:spcAft>
                <a:spcPts val="0"/>
              </a:spcAft>
              <a:buClr>
                <a:srgbClr val="000000"/>
              </a:buClr>
              <a:buSzPts val="1000"/>
              <a:buFont typeface="Merriweather Sans"/>
              <a:buChar char="‣"/>
              <a:defRPr b="0" i="0" sz="1000" u="none" cap="none" strike="noStrike">
                <a:solidFill>
                  <a:srgbClr val="000000"/>
                </a:solidFill>
                <a:latin typeface="Arial"/>
                <a:ea typeface="Arial"/>
                <a:cs typeface="Arial"/>
                <a:sym typeface="Arial"/>
              </a:defRPr>
            </a:lvl4pPr>
            <a:lvl5pPr indent="-292100" lvl="4" marL="2286000" marR="0" rtl="0" algn="l">
              <a:lnSpc>
                <a:spcPct val="100000"/>
              </a:lnSpc>
              <a:spcBef>
                <a:spcPts val="700"/>
              </a:spcBef>
              <a:spcAft>
                <a:spcPts val="0"/>
              </a:spcAft>
              <a:buClr>
                <a:srgbClr val="000000"/>
              </a:buClr>
              <a:buSzPts val="1000"/>
              <a:buFont typeface="Merriweather Sans"/>
              <a:buChar char="‣"/>
              <a:defRPr b="0" i="0" sz="1000" u="none" cap="none" strike="noStrike">
                <a:solidFill>
                  <a:srgbClr val="000000"/>
                </a:solidFill>
                <a:latin typeface="Arial"/>
                <a:ea typeface="Arial"/>
                <a:cs typeface="Arial"/>
                <a:sym typeface="Arial"/>
              </a:defRPr>
            </a:lvl5pPr>
            <a:lvl6pPr indent="-292100" lvl="5" marL="2743200" marR="0" rtl="0" algn="l">
              <a:lnSpc>
                <a:spcPct val="100000"/>
              </a:lnSpc>
              <a:spcBef>
                <a:spcPts val="700"/>
              </a:spcBef>
              <a:spcAft>
                <a:spcPts val="0"/>
              </a:spcAft>
              <a:buClr>
                <a:srgbClr val="000000"/>
              </a:buClr>
              <a:buSzPts val="1000"/>
              <a:buFont typeface="Arial"/>
              <a:buChar char="•"/>
              <a:defRPr b="0" i="0" sz="1000" u="none" cap="none" strike="noStrike">
                <a:solidFill>
                  <a:srgbClr val="000000"/>
                </a:solidFill>
                <a:latin typeface="Arial"/>
                <a:ea typeface="Arial"/>
                <a:cs typeface="Arial"/>
                <a:sym typeface="Arial"/>
              </a:defRPr>
            </a:lvl6pPr>
            <a:lvl7pPr indent="-292100" lvl="6" marL="3200400" marR="0" rtl="0" algn="l">
              <a:lnSpc>
                <a:spcPct val="100000"/>
              </a:lnSpc>
              <a:spcBef>
                <a:spcPts val="700"/>
              </a:spcBef>
              <a:spcAft>
                <a:spcPts val="0"/>
              </a:spcAft>
              <a:buClr>
                <a:srgbClr val="000000"/>
              </a:buClr>
              <a:buSzPts val="1000"/>
              <a:buFont typeface="Arial"/>
              <a:buChar char="•"/>
              <a:defRPr b="0" i="0" sz="1000" u="none" cap="none" strike="noStrike">
                <a:solidFill>
                  <a:srgbClr val="000000"/>
                </a:solidFill>
                <a:latin typeface="Arial"/>
                <a:ea typeface="Arial"/>
                <a:cs typeface="Arial"/>
                <a:sym typeface="Arial"/>
              </a:defRPr>
            </a:lvl7pPr>
            <a:lvl8pPr indent="-292100" lvl="7" marL="3657600" marR="0" rtl="0" algn="l">
              <a:lnSpc>
                <a:spcPct val="100000"/>
              </a:lnSpc>
              <a:spcBef>
                <a:spcPts val="700"/>
              </a:spcBef>
              <a:spcAft>
                <a:spcPts val="0"/>
              </a:spcAft>
              <a:buClr>
                <a:srgbClr val="000000"/>
              </a:buClr>
              <a:buSzPts val="1000"/>
              <a:buFont typeface="Arial"/>
              <a:buChar char="•"/>
              <a:defRPr b="0" i="0" sz="1000" u="none" cap="none" strike="noStrike">
                <a:solidFill>
                  <a:srgbClr val="000000"/>
                </a:solidFill>
                <a:latin typeface="Arial"/>
                <a:ea typeface="Arial"/>
                <a:cs typeface="Arial"/>
                <a:sym typeface="Arial"/>
              </a:defRPr>
            </a:lvl8pPr>
            <a:lvl9pPr indent="-292100" lvl="8" marL="4114800" marR="0" rtl="0" algn="l">
              <a:lnSpc>
                <a:spcPct val="100000"/>
              </a:lnSpc>
              <a:spcBef>
                <a:spcPts val="700"/>
              </a:spcBef>
              <a:spcAft>
                <a:spcPts val="0"/>
              </a:spcAft>
              <a:buClr>
                <a:srgbClr val="000000"/>
              </a:buClr>
              <a:buSzPts val="1000"/>
              <a:buFont typeface="Arial"/>
              <a:buChar char="•"/>
              <a:defRPr b="0" i="0" sz="1000" u="none" cap="none" strike="noStrike">
                <a:solidFill>
                  <a:srgbClr val="000000"/>
                </a:solidFill>
                <a:latin typeface="Arial"/>
                <a:ea typeface="Arial"/>
                <a:cs typeface="Arial"/>
                <a:sym typeface="Arial"/>
              </a:defRPr>
            </a:lvl9pPr>
          </a:lstStyle>
          <a:p/>
        </p:txBody>
      </p:sp>
      <p:sp>
        <p:nvSpPr>
          <p:cNvPr id="412" name="Shape 412"/>
          <p:cNvSpPr txBox="1"/>
          <p:nvPr>
            <p:ph idx="12" type="sldNum"/>
          </p:nvPr>
        </p:nvSpPr>
        <p:spPr>
          <a:xfrm>
            <a:off x="8447485" y="370332"/>
            <a:ext cx="421800" cy="300600"/>
          </a:xfrm>
          <a:prstGeom prst="rect">
            <a:avLst/>
          </a:prstGeom>
          <a:noFill/>
          <a:ln>
            <a:noFill/>
          </a:ln>
        </p:spPr>
        <p:txBody>
          <a:bodyPr anchorCtr="0" anchor="t" bIns="44775" lIns="89575" spcFirstLastPara="1" rIns="89575" wrap="square" tIns="44775">
            <a:noAutofit/>
          </a:bodyPr>
          <a:lstStyle>
            <a:lvl1pPr indent="0" lvl="0"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Full Page Image">
  <p:cSld name="Content: Full Page Image">
    <p:spTree>
      <p:nvGrpSpPr>
        <p:cNvPr id="413" name="Shape 413"/>
        <p:cNvGrpSpPr/>
        <p:nvPr/>
      </p:nvGrpSpPr>
      <p:grpSpPr>
        <a:xfrm>
          <a:off x="0" y="0"/>
          <a:ext cx="0" cy="0"/>
          <a:chOff x="0" y="0"/>
          <a:chExt cx="0" cy="0"/>
        </a:xfrm>
      </p:grpSpPr>
      <p:sp>
        <p:nvSpPr>
          <p:cNvPr id="414" name="Shape 414"/>
          <p:cNvSpPr txBox="1"/>
          <p:nvPr>
            <p:ph idx="1" type="body"/>
          </p:nvPr>
        </p:nvSpPr>
        <p:spPr>
          <a:xfrm>
            <a:off x="223241" y="223630"/>
            <a:ext cx="8697900" cy="4696200"/>
          </a:xfrm>
          <a:prstGeom prst="rect">
            <a:avLst/>
          </a:prstGeom>
          <a:noFill/>
          <a:ln>
            <a:noFill/>
          </a:ln>
        </p:spPr>
        <p:txBody>
          <a:bodyPr anchorCtr="0" anchor="ctr" bIns="89575" lIns="89575" spcFirstLastPara="1" rIns="89575" wrap="square" tIns="89575"/>
          <a:lstStyle>
            <a:lvl1pPr indent="-228600" lvl="0" marL="457200" marR="0" rtl="0" algn="l">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1pPr>
            <a:lvl2pPr indent="-292100" lvl="1" marL="914400" marR="0" rtl="0" algn="l">
              <a:lnSpc>
                <a:spcPct val="100000"/>
              </a:lnSpc>
              <a:spcBef>
                <a:spcPts val="0"/>
              </a:spcBef>
              <a:spcAft>
                <a:spcPts val="0"/>
              </a:spcAft>
              <a:buClr>
                <a:srgbClr val="000000"/>
              </a:buClr>
              <a:buSzPts val="1000"/>
              <a:buFont typeface="Merriweather Sans"/>
              <a:buChar char="‣"/>
              <a:defRPr b="0" i="0" sz="1000" u="none" cap="none" strike="noStrike">
                <a:solidFill>
                  <a:srgbClr val="000000"/>
                </a:solidFill>
                <a:latin typeface="Arial"/>
                <a:ea typeface="Arial"/>
                <a:cs typeface="Arial"/>
                <a:sym typeface="Arial"/>
              </a:defRPr>
            </a:lvl2pPr>
            <a:lvl3pPr indent="-292100" lvl="2" marL="1371600" marR="0" rtl="0" algn="l">
              <a:lnSpc>
                <a:spcPct val="100000"/>
              </a:lnSpc>
              <a:spcBef>
                <a:spcPts val="0"/>
              </a:spcBef>
              <a:spcAft>
                <a:spcPts val="0"/>
              </a:spcAft>
              <a:buClr>
                <a:srgbClr val="000000"/>
              </a:buClr>
              <a:buSzPts val="1000"/>
              <a:buFont typeface="Merriweather Sans"/>
              <a:buChar char="‣"/>
              <a:defRPr b="0" i="0" sz="1000" u="none" cap="none" strike="noStrike">
                <a:solidFill>
                  <a:srgbClr val="000000"/>
                </a:solidFill>
                <a:latin typeface="Arial"/>
                <a:ea typeface="Arial"/>
                <a:cs typeface="Arial"/>
                <a:sym typeface="Arial"/>
              </a:defRPr>
            </a:lvl3pPr>
            <a:lvl4pPr indent="-292100" lvl="3" marL="1828800" marR="0" rtl="0" algn="l">
              <a:lnSpc>
                <a:spcPct val="100000"/>
              </a:lnSpc>
              <a:spcBef>
                <a:spcPts val="0"/>
              </a:spcBef>
              <a:spcAft>
                <a:spcPts val="0"/>
              </a:spcAft>
              <a:buClr>
                <a:srgbClr val="000000"/>
              </a:buClr>
              <a:buSzPts val="1000"/>
              <a:buFont typeface="Merriweather Sans"/>
              <a:buChar char="‣"/>
              <a:defRPr b="0" i="0" sz="1000" u="none" cap="none" strike="noStrike">
                <a:solidFill>
                  <a:srgbClr val="000000"/>
                </a:solidFill>
                <a:latin typeface="Arial"/>
                <a:ea typeface="Arial"/>
                <a:cs typeface="Arial"/>
                <a:sym typeface="Arial"/>
              </a:defRPr>
            </a:lvl4pPr>
            <a:lvl5pPr indent="-292100" lvl="4" marL="2286000" marR="0" rtl="0" algn="l">
              <a:lnSpc>
                <a:spcPct val="100000"/>
              </a:lnSpc>
              <a:spcBef>
                <a:spcPts val="0"/>
              </a:spcBef>
              <a:spcAft>
                <a:spcPts val="0"/>
              </a:spcAft>
              <a:buClr>
                <a:srgbClr val="000000"/>
              </a:buClr>
              <a:buSzPts val="1000"/>
              <a:buFont typeface="Merriweather Sans"/>
              <a:buChar char="‣"/>
              <a:defRPr b="0" i="0" sz="1000" u="none" cap="none" strike="noStrike">
                <a:solidFill>
                  <a:srgbClr val="000000"/>
                </a:solidFill>
                <a:latin typeface="Arial"/>
                <a:ea typeface="Arial"/>
                <a:cs typeface="Arial"/>
                <a:sym typeface="Arial"/>
              </a:defRPr>
            </a:lvl5pPr>
            <a:lvl6pPr indent="-292100" lvl="5" marL="2743200" marR="0" rtl="0" algn="l">
              <a:lnSpc>
                <a:spcPct val="100000"/>
              </a:lnSpc>
              <a:spcBef>
                <a:spcPts val="0"/>
              </a:spcBef>
              <a:spcAft>
                <a:spcPts val="0"/>
              </a:spcAft>
              <a:buClr>
                <a:srgbClr val="000000"/>
              </a:buClr>
              <a:buSzPts val="1000"/>
              <a:buFont typeface="Arial"/>
              <a:buChar char="•"/>
              <a:defRPr b="0" i="0" sz="1000" u="none" cap="none" strike="noStrike">
                <a:solidFill>
                  <a:srgbClr val="000000"/>
                </a:solidFill>
                <a:latin typeface="Arial"/>
                <a:ea typeface="Arial"/>
                <a:cs typeface="Arial"/>
                <a:sym typeface="Arial"/>
              </a:defRPr>
            </a:lvl6pPr>
            <a:lvl7pPr indent="-292100" lvl="6" marL="3200400" marR="0" rtl="0" algn="l">
              <a:lnSpc>
                <a:spcPct val="100000"/>
              </a:lnSpc>
              <a:spcBef>
                <a:spcPts val="0"/>
              </a:spcBef>
              <a:spcAft>
                <a:spcPts val="0"/>
              </a:spcAft>
              <a:buClr>
                <a:srgbClr val="000000"/>
              </a:buClr>
              <a:buSzPts val="1000"/>
              <a:buFont typeface="Arial"/>
              <a:buChar char="•"/>
              <a:defRPr b="0" i="0" sz="1000" u="none" cap="none" strike="noStrike">
                <a:solidFill>
                  <a:srgbClr val="000000"/>
                </a:solidFill>
                <a:latin typeface="Arial"/>
                <a:ea typeface="Arial"/>
                <a:cs typeface="Arial"/>
                <a:sym typeface="Arial"/>
              </a:defRPr>
            </a:lvl7pPr>
            <a:lvl8pPr indent="-292100" lvl="7" marL="3657600" marR="0" rtl="0" algn="l">
              <a:lnSpc>
                <a:spcPct val="100000"/>
              </a:lnSpc>
              <a:spcBef>
                <a:spcPts val="0"/>
              </a:spcBef>
              <a:spcAft>
                <a:spcPts val="0"/>
              </a:spcAft>
              <a:buClr>
                <a:srgbClr val="000000"/>
              </a:buClr>
              <a:buSzPts val="1000"/>
              <a:buFont typeface="Arial"/>
              <a:buChar char="•"/>
              <a:defRPr b="0" i="0" sz="1000" u="none" cap="none" strike="noStrike">
                <a:solidFill>
                  <a:srgbClr val="000000"/>
                </a:solidFill>
                <a:latin typeface="Arial"/>
                <a:ea typeface="Arial"/>
                <a:cs typeface="Arial"/>
                <a:sym typeface="Arial"/>
              </a:defRPr>
            </a:lvl8pPr>
            <a:lvl9pPr indent="-292100" lvl="8" marL="4114800" marR="0" rtl="0" algn="l">
              <a:lnSpc>
                <a:spcPct val="100000"/>
              </a:lnSpc>
              <a:spcBef>
                <a:spcPts val="0"/>
              </a:spcBef>
              <a:spcAft>
                <a:spcPts val="0"/>
              </a:spcAft>
              <a:buClr>
                <a:srgbClr val="000000"/>
              </a:buClr>
              <a:buSzPts val="1000"/>
              <a:buFont typeface="Arial"/>
              <a:buChar char="•"/>
              <a:defRPr b="0" i="0" sz="1000" u="none" cap="none" strike="noStrike">
                <a:solidFill>
                  <a:srgbClr val="000000"/>
                </a:solidFill>
                <a:latin typeface="Arial"/>
                <a:ea typeface="Arial"/>
                <a:cs typeface="Arial"/>
                <a:sym typeface="Arial"/>
              </a:defRPr>
            </a:lvl9pPr>
          </a:lstStyle>
          <a:p/>
        </p:txBody>
      </p:sp>
      <p:sp>
        <p:nvSpPr>
          <p:cNvPr id="415" name="Shape 415"/>
          <p:cNvSpPr txBox="1"/>
          <p:nvPr>
            <p:ph type="title"/>
          </p:nvPr>
        </p:nvSpPr>
        <p:spPr>
          <a:xfrm>
            <a:off x="446484" y="1037645"/>
            <a:ext cx="8250900" cy="1055400"/>
          </a:xfrm>
          <a:prstGeom prst="rect">
            <a:avLst/>
          </a:prstGeom>
          <a:noFill/>
          <a:ln>
            <a:noFill/>
          </a:ln>
        </p:spPr>
        <p:txBody>
          <a:bodyPr anchorCtr="0" anchor="t" bIns="89575" lIns="89575" spcFirstLastPara="1" rIns="89575" wrap="square" tIns="89575"/>
          <a:lstStyle>
            <a:lvl1pPr indent="0" lvl="0" marL="0" marR="0" rtl="0" algn="l">
              <a:lnSpc>
                <a:spcPct val="92592"/>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1pPr>
            <a:lvl2pPr indent="165100" lvl="1" marL="0" marR="0" rtl="0" algn="l">
              <a:lnSpc>
                <a:spcPct val="92592"/>
              </a:lnSpc>
              <a:spcBef>
                <a:spcPts val="0"/>
              </a:spcBef>
              <a:spcAft>
                <a:spcPts val="0"/>
              </a:spcAft>
              <a:buSzPts val="1400"/>
              <a:buNone/>
              <a:defRPr sz="1000"/>
            </a:lvl2pPr>
            <a:lvl3pPr indent="317500" lvl="2" marL="0" marR="0" rtl="0" algn="l">
              <a:lnSpc>
                <a:spcPct val="92592"/>
              </a:lnSpc>
              <a:spcBef>
                <a:spcPts val="0"/>
              </a:spcBef>
              <a:spcAft>
                <a:spcPts val="0"/>
              </a:spcAft>
              <a:buSzPts val="1400"/>
              <a:buNone/>
              <a:defRPr sz="1000"/>
            </a:lvl3pPr>
            <a:lvl4pPr indent="482600" lvl="3" marL="0" marR="0" rtl="0" algn="l">
              <a:lnSpc>
                <a:spcPct val="92592"/>
              </a:lnSpc>
              <a:spcBef>
                <a:spcPts val="0"/>
              </a:spcBef>
              <a:spcAft>
                <a:spcPts val="0"/>
              </a:spcAft>
              <a:buSzPts val="1400"/>
              <a:buNone/>
              <a:defRPr sz="1000"/>
            </a:lvl4pPr>
            <a:lvl5pPr indent="647700" lvl="4" marL="0" marR="0" rtl="0" algn="l">
              <a:lnSpc>
                <a:spcPct val="92592"/>
              </a:lnSpc>
              <a:spcBef>
                <a:spcPts val="0"/>
              </a:spcBef>
              <a:spcAft>
                <a:spcPts val="0"/>
              </a:spcAft>
              <a:buSzPts val="1400"/>
              <a:buNone/>
              <a:defRPr sz="1000"/>
            </a:lvl5pPr>
            <a:lvl6pPr indent="812800" lvl="5" marL="0" marR="0" rtl="0" algn="l">
              <a:lnSpc>
                <a:spcPct val="92592"/>
              </a:lnSpc>
              <a:spcBef>
                <a:spcPts val="0"/>
              </a:spcBef>
              <a:spcAft>
                <a:spcPts val="0"/>
              </a:spcAft>
              <a:buSzPts val="1400"/>
              <a:buNone/>
              <a:defRPr sz="1000"/>
            </a:lvl6pPr>
            <a:lvl7pPr indent="965200" lvl="6" marL="0" marR="0" rtl="0" algn="l">
              <a:lnSpc>
                <a:spcPct val="92592"/>
              </a:lnSpc>
              <a:spcBef>
                <a:spcPts val="0"/>
              </a:spcBef>
              <a:spcAft>
                <a:spcPts val="0"/>
              </a:spcAft>
              <a:buSzPts val="1400"/>
              <a:buNone/>
              <a:defRPr sz="1000"/>
            </a:lvl7pPr>
            <a:lvl8pPr indent="1130300" lvl="7" marL="0" marR="0" rtl="0" algn="l">
              <a:lnSpc>
                <a:spcPct val="92592"/>
              </a:lnSpc>
              <a:spcBef>
                <a:spcPts val="0"/>
              </a:spcBef>
              <a:spcAft>
                <a:spcPts val="0"/>
              </a:spcAft>
              <a:buSzPts val="1400"/>
              <a:buNone/>
              <a:defRPr sz="1000"/>
            </a:lvl8pPr>
            <a:lvl9pPr indent="1295400" lvl="8" marL="0" marR="0" rtl="0" algn="l">
              <a:lnSpc>
                <a:spcPct val="92592"/>
              </a:lnSpc>
              <a:spcBef>
                <a:spcPts val="0"/>
              </a:spcBef>
              <a:spcAft>
                <a:spcPts val="0"/>
              </a:spcAft>
              <a:buSzPts val="1400"/>
              <a:buNone/>
              <a:defRPr sz="1000"/>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Large Text 1">
  <p:cSld name="TITLE_AND_BODY_2">
    <p:spTree>
      <p:nvGrpSpPr>
        <p:cNvPr id="39" name="Shape 39"/>
        <p:cNvGrpSpPr/>
        <p:nvPr/>
      </p:nvGrpSpPr>
      <p:grpSpPr>
        <a:xfrm>
          <a:off x="0" y="0"/>
          <a:ext cx="0" cy="0"/>
          <a:chOff x="0" y="0"/>
          <a:chExt cx="0" cy="0"/>
        </a:xfrm>
      </p:grpSpPr>
      <p:sp>
        <p:nvSpPr>
          <p:cNvPr id="40" name="Shape 40"/>
          <p:cNvSpPr txBox="1"/>
          <p:nvPr>
            <p:ph type="title"/>
          </p:nvPr>
        </p:nvSpPr>
        <p:spPr>
          <a:xfrm>
            <a:off x="320275" y="212775"/>
            <a:ext cx="8407500" cy="459300"/>
          </a:xfrm>
          <a:prstGeom prst="rect">
            <a:avLst/>
          </a:prstGeom>
        </p:spPr>
        <p:txBody>
          <a:bodyPr anchorCtr="0" anchor="t" bIns="91425" lIns="91425" spcFirstLastPara="1" rIns="91425" wrap="square" tIns="91425"/>
          <a:lstStyle>
            <a:lvl1pPr lvl="0" rtl="0">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sp>
        <p:nvSpPr>
          <p:cNvPr id="41" name="Shape 41"/>
          <p:cNvSpPr txBox="1"/>
          <p:nvPr>
            <p:ph idx="1" type="subTitle"/>
          </p:nvPr>
        </p:nvSpPr>
        <p:spPr>
          <a:xfrm>
            <a:off x="320275" y="1067525"/>
            <a:ext cx="8313600" cy="1928100"/>
          </a:xfrm>
          <a:prstGeom prst="rect">
            <a:avLst/>
          </a:prstGeom>
        </p:spPr>
        <p:txBody>
          <a:bodyPr anchorCtr="0" anchor="t" bIns="91425" lIns="91425" spcFirstLastPara="1" rIns="91425" wrap="square" tIns="91425"/>
          <a:lstStyle>
            <a:lvl1pPr lvl="0" rtl="0">
              <a:spcBef>
                <a:spcPts val="600"/>
              </a:spcBef>
              <a:spcAft>
                <a:spcPts val="0"/>
              </a:spcAft>
              <a:buNone/>
              <a:defRPr sz="2400"/>
            </a:lvl1pPr>
            <a:lvl2pPr lvl="1" rtl="0">
              <a:spcBef>
                <a:spcPts val="600"/>
              </a:spcBef>
              <a:spcAft>
                <a:spcPts val="0"/>
              </a:spcAft>
              <a:buNone/>
              <a:defRPr/>
            </a:lvl2pPr>
            <a:lvl3pPr lvl="2" rtl="0">
              <a:spcBef>
                <a:spcPts val="600"/>
              </a:spcBef>
              <a:spcAft>
                <a:spcPts val="0"/>
              </a:spcAft>
              <a:buNone/>
              <a:defRPr/>
            </a:lvl3pPr>
            <a:lvl4pPr lvl="3" rtl="0">
              <a:spcBef>
                <a:spcPts val="600"/>
              </a:spcBef>
              <a:spcAft>
                <a:spcPts val="0"/>
              </a:spcAft>
              <a:buNone/>
              <a:defRPr/>
            </a:lvl4pPr>
            <a:lvl5pPr lvl="4" rtl="0">
              <a:spcBef>
                <a:spcPts val="600"/>
              </a:spcBef>
              <a:spcAft>
                <a:spcPts val="0"/>
              </a:spcAft>
              <a:buNone/>
              <a:defRPr/>
            </a:lvl5pPr>
            <a:lvl6pPr lvl="5" rtl="0">
              <a:spcBef>
                <a:spcPts val="600"/>
              </a:spcBef>
              <a:spcAft>
                <a:spcPts val="0"/>
              </a:spcAft>
              <a:buNone/>
              <a:defRPr/>
            </a:lvl6pPr>
            <a:lvl7pPr lvl="6" rtl="0">
              <a:spcBef>
                <a:spcPts val="600"/>
              </a:spcBef>
              <a:spcAft>
                <a:spcPts val="0"/>
              </a:spcAft>
              <a:buNone/>
              <a:defRPr/>
            </a:lvl7pPr>
            <a:lvl8pPr lvl="7" rtl="0">
              <a:spcBef>
                <a:spcPts val="600"/>
              </a:spcBef>
              <a:spcAft>
                <a:spcPts val="0"/>
              </a:spcAft>
              <a:buNone/>
              <a:defRPr/>
            </a:lvl8pPr>
            <a:lvl9pPr lvl="8" rtl="0">
              <a:spcBef>
                <a:spcPts val="600"/>
              </a:spcBef>
              <a:spcAft>
                <a:spcPts val="0"/>
              </a:spcAft>
              <a:buNone/>
              <a:defRPr/>
            </a:lvl9pPr>
          </a:lstStyle>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Exercise">
  <p:cSld name="Exercise">
    <p:spTree>
      <p:nvGrpSpPr>
        <p:cNvPr id="416" name="Shape 416"/>
        <p:cNvGrpSpPr/>
        <p:nvPr/>
      </p:nvGrpSpPr>
      <p:grpSpPr>
        <a:xfrm>
          <a:off x="0" y="0"/>
          <a:ext cx="0" cy="0"/>
          <a:chOff x="0" y="0"/>
          <a:chExt cx="0" cy="0"/>
        </a:xfrm>
      </p:grpSpPr>
      <p:cxnSp>
        <p:nvCxnSpPr>
          <p:cNvPr id="417" name="Shape 417"/>
          <p:cNvCxnSpPr/>
          <p:nvPr/>
        </p:nvCxnSpPr>
        <p:spPr>
          <a:xfrm>
            <a:off x="446484" y="447261"/>
            <a:ext cx="8250900" cy="0"/>
          </a:xfrm>
          <a:prstGeom prst="straightConnector1">
            <a:avLst/>
          </a:prstGeom>
          <a:noFill/>
          <a:ln>
            <a:noFill/>
          </a:ln>
        </p:spPr>
      </p:cxnSp>
      <p:cxnSp>
        <p:nvCxnSpPr>
          <p:cNvPr id="418" name="Shape 418"/>
          <p:cNvCxnSpPr/>
          <p:nvPr/>
        </p:nvCxnSpPr>
        <p:spPr>
          <a:xfrm>
            <a:off x="446484" y="858741"/>
            <a:ext cx="8250900" cy="0"/>
          </a:xfrm>
          <a:prstGeom prst="straightConnector1">
            <a:avLst/>
          </a:prstGeom>
          <a:noFill/>
          <a:ln>
            <a:noFill/>
          </a:ln>
        </p:spPr>
      </p:cxnSp>
      <p:cxnSp>
        <p:nvCxnSpPr>
          <p:cNvPr id="419" name="Shape 419"/>
          <p:cNvCxnSpPr/>
          <p:nvPr/>
        </p:nvCxnSpPr>
        <p:spPr>
          <a:xfrm flipH="1" rot="10800000">
            <a:off x="446484" y="1958701"/>
            <a:ext cx="2626500" cy="300"/>
          </a:xfrm>
          <a:prstGeom prst="straightConnector1">
            <a:avLst/>
          </a:prstGeom>
          <a:noFill/>
          <a:ln>
            <a:noFill/>
          </a:ln>
        </p:spPr>
      </p:cxnSp>
      <p:cxnSp>
        <p:nvCxnSpPr>
          <p:cNvPr id="420" name="Shape 420"/>
          <p:cNvCxnSpPr/>
          <p:nvPr/>
        </p:nvCxnSpPr>
        <p:spPr>
          <a:xfrm flipH="1" rot="10800000">
            <a:off x="3250406" y="1958702"/>
            <a:ext cx="5444100" cy="300"/>
          </a:xfrm>
          <a:prstGeom prst="straightConnector1">
            <a:avLst/>
          </a:prstGeom>
          <a:noFill/>
          <a:ln>
            <a:noFill/>
          </a:ln>
        </p:spPr>
      </p:cxnSp>
      <p:cxnSp>
        <p:nvCxnSpPr>
          <p:cNvPr id="421" name="Shape 421"/>
          <p:cNvCxnSpPr/>
          <p:nvPr/>
        </p:nvCxnSpPr>
        <p:spPr>
          <a:xfrm flipH="1" rot="10800000">
            <a:off x="446484" y="4051882"/>
            <a:ext cx="2626500" cy="300"/>
          </a:xfrm>
          <a:prstGeom prst="straightConnector1">
            <a:avLst/>
          </a:prstGeom>
          <a:noFill/>
          <a:ln>
            <a:noFill/>
          </a:ln>
        </p:spPr>
      </p:cxnSp>
      <p:cxnSp>
        <p:nvCxnSpPr>
          <p:cNvPr id="422" name="Shape 422"/>
          <p:cNvCxnSpPr/>
          <p:nvPr/>
        </p:nvCxnSpPr>
        <p:spPr>
          <a:xfrm>
            <a:off x="3259336" y="4052184"/>
            <a:ext cx="5436600" cy="0"/>
          </a:xfrm>
          <a:prstGeom prst="straightConnector1">
            <a:avLst/>
          </a:prstGeom>
          <a:noFill/>
          <a:ln>
            <a:noFill/>
          </a:ln>
        </p:spPr>
      </p:cxnSp>
      <p:sp>
        <p:nvSpPr>
          <p:cNvPr id="423" name="Shape 423"/>
          <p:cNvSpPr/>
          <p:nvPr/>
        </p:nvSpPr>
        <p:spPr>
          <a:xfrm>
            <a:off x="446484" y="1681701"/>
            <a:ext cx="2625300" cy="179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Font typeface="Arial"/>
              <a:buNone/>
            </a:pPr>
            <a:r>
              <a:rPr b="1" i="0" lang="en" sz="1400" u="none" cap="none" strike="noStrike">
                <a:solidFill>
                  <a:srgbClr val="000000"/>
                </a:solidFill>
                <a:latin typeface="Arial"/>
                <a:ea typeface="Arial"/>
                <a:cs typeface="Arial"/>
                <a:sym typeface="Arial"/>
              </a:rPr>
              <a:t>KEY OBJECTIVE(S)</a:t>
            </a:r>
            <a:endParaRPr sz="1400"/>
          </a:p>
        </p:txBody>
      </p:sp>
      <p:sp>
        <p:nvSpPr>
          <p:cNvPr id="424" name="Shape 424"/>
          <p:cNvSpPr/>
          <p:nvPr/>
        </p:nvSpPr>
        <p:spPr>
          <a:xfrm>
            <a:off x="3259336" y="1681701"/>
            <a:ext cx="2625300" cy="179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Font typeface="Arial"/>
              <a:buNone/>
            </a:pPr>
            <a:r>
              <a:rPr b="1" i="0" lang="en" sz="1400" u="none" cap="none" strike="noStrike">
                <a:solidFill>
                  <a:srgbClr val="000000"/>
                </a:solidFill>
                <a:latin typeface="Arial"/>
                <a:ea typeface="Arial"/>
                <a:cs typeface="Arial"/>
                <a:sym typeface="Arial"/>
              </a:rPr>
              <a:t>AGENDA</a:t>
            </a:r>
            <a:endParaRPr sz="1400"/>
          </a:p>
        </p:txBody>
      </p:sp>
      <p:sp>
        <p:nvSpPr>
          <p:cNvPr id="425" name="Shape 425"/>
          <p:cNvSpPr/>
          <p:nvPr/>
        </p:nvSpPr>
        <p:spPr>
          <a:xfrm>
            <a:off x="3259336" y="3774881"/>
            <a:ext cx="5447100" cy="179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Font typeface="Arial"/>
              <a:buNone/>
            </a:pPr>
            <a:r>
              <a:rPr b="1" i="0" lang="en" sz="1400" u="none" cap="none" strike="noStrike">
                <a:solidFill>
                  <a:srgbClr val="000000"/>
                </a:solidFill>
                <a:latin typeface="Arial"/>
                <a:ea typeface="Arial"/>
                <a:cs typeface="Arial"/>
                <a:sym typeface="Arial"/>
              </a:rPr>
              <a:t>RESOURCES</a:t>
            </a:r>
            <a:endParaRPr sz="1400"/>
          </a:p>
        </p:txBody>
      </p:sp>
      <p:sp>
        <p:nvSpPr>
          <p:cNvPr id="426" name="Shape 426"/>
          <p:cNvSpPr/>
          <p:nvPr/>
        </p:nvSpPr>
        <p:spPr>
          <a:xfrm>
            <a:off x="446484" y="3774881"/>
            <a:ext cx="2625300" cy="179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Font typeface="Arial"/>
              <a:buNone/>
            </a:pPr>
            <a:r>
              <a:rPr b="1" i="0" lang="en" sz="1400" u="none" cap="none" strike="noStrike">
                <a:solidFill>
                  <a:srgbClr val="000000"/>
                </a:solidFill>
                <a:latin typeface="Arial"/>
                <a:ea typeface="Arial"/>
                <a:cs typeface="Arial"/>
                <a:sym typeface="Arial"/>
              </a:rPr>
              <a:t>DELIVERABLE</a:t>
            </a:r>
            <a:endParaRPr sz="1400"/>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se Study">
  <p:cSld name="Case Study">
    <p:spTree>
      <p:nvGrpSpPr>
        <p:cNvPr id="427" name="Shape 427"/>
        <p:cNvGrpSpPr/>
        <p:nvPr/>
      </p:nvGrpSpPr>
      <p:grpSpPr>
        <a:xfrm>
          <a:off x="0" y="0"/>
          <a:ext cx="0" cy="0"/>
          <a:chOff x="0" y="0"/>
          <a:chExt cx="0" cy="0"/>
        </a:xfrm>
      </p:grpSpPr>
      <p:cxnSp>
        <p:nvCxnSpPr>
          <p:cNvPr id="428" name="Shape 428"/>
          <p:cNvCxnSpPr/>
          <p:nvPr/>
        </p:nvCxnSpPr>
        <p:spPr>
          <a:xfrm>
            <a:off x="446484" y="447261"/>
            <a:ext cx="8250900" cy="0"/>
          </a:xfrm>
          <a:prstGeom prst="straightConnector1">
            <a:avLst/>
          </a:prstGeom>
          <a:noFill/>
          <a:ln>
            <a:noFill/>
          </a:ln>
        </p:spPr>
      </p:cxnSp>
      <p:cxnSp>
        <p:nvCxnSpPr>
          <p:cNvPr id="429" name="Shape 429"/>
          <p:cNvCxnSpPr/>
          <p:nvPr/>
        </p:nvCxnSpPr>
        <p:spPr>
          <a:xfrm>
            <a:off x="446484" y="858741"/>
            <a:ext cx="8250900" cy="0"/>
          </a:xfrm>
          <a:prstGeom prst="straightConnector1">
            <a:avLst/>
          </a:prstGeom>
          <a:noFill/>
          <a:ln>
            <a:noFill/>
          </a:ln>
        </p:spPr>
      </p:cxnSp>
      <p:cxnSp>
        <p:nvCxnSpPr>
          <p:cNvPr id="430" name="Shape 430"/>
          <p:cNvCxnSpPr/>
          <p:nvPr/>
        </p:nvCxnSpPr>
        <p:spPr>
          <a:xfrm flipH="1" rot="10800000">
            <a:off x="6063258" y="1958701"/>
            <a:ext cx="2626500" cy="300"/>
          </a:xfrm>
          <a:prstGeom prst="straightConnector1">
            <a:avLst/>
          </a:prstGeom>
          <a:noFill/>
          <a:ln>
            <a:noFill/>
          </a:ln>
        </p:spPr>
      </p:cxnSp>
      <p:cxnSp>
        <p:nvCxnSpPr>
          <p:cNvPr id="431" name="Shape 431"/>
          <p:cNvCxnSpPr/>
          <p:nvPr/>
        </p:nvCxnSpPr>
        <p:spPr>
          <a:xfrm flipH="1" rot="10800000">
            <a:off x="446484" y="1958702"/>
            <a:ext cx="5444100" cy="300"/>
          </a:xfrm>
          <a:prstGeom prst="straightConnector1">
            <a:avLst/>
          </a:prstGeom>
          <a:noFill/>
          <a:ln>
            <a:noFill/>
          </a:ln>
        </p:spPr>
      </p:cxnSp>
      <p:sp>
        <p:nvSpPr>
          <p:cNvPr id="432" name="Shape 432"/>
          <p:cNvSpPr/>
          <p:nvPr/>
        </p:nvSpPr>
        <p:spPr>
          <a:xfrm>
            <a:off x="446484" y="1681701"/>
            <a:ext cx="2625300" cy="179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Font typeface="Arial"/>
              <a:buNone/>
            </a:pPr>
            <a:r>
              <a:rPr b="1" i="0" lang="en" sz="1400" u="none" cap="none" strike="noStrike">
                <a:solidFill>
                  <a:srgbClr val="000000"/>
                </a:solidFill>
                <a:latin typeface="Arial"/>
                <a:ea typeface="Arial"/>
                <a:cs typeface="Arial"/>
                <a:sym typeface="Arial"/>
              </a:rPr>
              <a:t>SUMMARY</a:t>
            </a:r>
            <a:endParaRPr sz="1400"/>
          </a:p>
        </p:txBody>
      </p:sp>
      <p:sp>
        <p:nvSpPr>
          <p:cNvPr id="433" name="Shape 433"/>
          <p:cNvSpPr/>
          <p:nvPr/>
        </p:nvSpPr>
        <p:spPr>
          <a:xfrm>
            <a:off x="6072188" y="1681701"/>
            <a:ext cx="2625300" cy="179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Font typeface="Arial"/>
              <a:buNone/>
            </a:pPr>
            <a:r>
              <a:rPr b="1" i="0" lang="en" sz="1400" u="none" cap="none" strike="noStrike">
                <a:solidFill>
                  <a:srgbClr val="000000"/>
                </a:solidFill>
                <a:latin typeface="Arial"/>
                <a:ea typeface="Arial"/>
                <a:cs typeface="Arial"/>
                <a:sym typeface="Arial"/>
              </a:rPr>
              <a:t>KEY CHALLENGE / QUESTION</a:t>
            </a:r>
            <a:endParaRPr sz="1400"/>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IMAC">
  <p:cSld name="Content: IMAC">
    <p:spTree>
      <p:nvGrpSpPr>
        <p:cNvPr id="434" name="Shape 434"/>
        <p:cNvGrpSpPr/>
        <p:nvPr/>
      </p:nvGrpSpPr>
      <p:grpSpPr>
        <a:xfrm>
          <a:off x="0" y="0"/>
          <a:ext cx="0" cy="0"/>
          <a:chOff x="0" y="0"/>
          <a:chExt cx="0" cy="0"/>
        </a:xfrm>
      </p:grpSpPr>
      <p:pic>
        <p:nvPicPr>
          <p:cNvPr id="435" name="Shape 435"/>
          <p:cNvPicPr preferRelativeResize="0"/>
          <p:nvPr/>
        </p:nvPicPr>
        <p:blipFill rotWithShape="1">
          <a:blip r:embed="rId2">
            <a:alphaModFix/>
          </a:blip>
          <a:srcRect b="0" l="0" r="0" t="0"/>
          <a:stretch/>
        </p:blipFill>
        <p:spPr>
          <a:xfrm>
            <a:off x="2330648" y="1095492"/>
            <a:ext cx="4473000" cy="3631800"/>
          </a:xfrm>
          <a:prstGeom prst="rect">
            <a:avLst/>
          </a:prstGeom>
          <a:noFill/>
          <a:ln>
            <a:noFill/>
          </a:ln>
        </p:spPr>
      </p:pic>
      <p:cxnSp>
        <p:nvCxnSpPr>
          <p:cNvPr id="436" name="Shape 436"/>
          <p:cNvCxnSpPr/>
          <p:nvPr/>
        </p:nvCxnSpPr>
        <p:spPr>
          <a:xfrm>
            <a:off x="446484" y="447261"/>
            <a:ext cx="8250900" cy="0"/>
          </a:xfrm>
          <a:prstGeom prst="straightConnector1">
            <a:avLst/>
          </a:prstGeom>
          <a:noFill/>
          <a:ln>
            <a:noFill/>
          </a:ln>
        </p:spPr>
      </p:cxnSp>
      <p:cxnSp>
        <p:nvCxnSpPr>
          <p:cNvPr id="437" name="Shape 437"/>
          <p:cNvCxnSpPr/>
          <p:nvPr/>
        </p:nvCxnSpPr>
        <p:spPr>
          <a:xfrm>
            <a:off x="446484" y="858741"/>
            <a:ext cx="8250900" cy="0"/>
          </a:xfrm>
          <a:prstGeom prst="straightConnector1">
            <a:avLst/>
          </a:prstGeom>
          <a:noFill/>
          <a:ln>
            <a:noFill/>
          </a:ln>
        </p:spPr>
      </p:cxnSp>
      <p:sp>
        <p:nvSpPr>
          <p:cNvPr id="438" name="Shape 438"/>
          <p:cNvSpPr txBox="1"/>
          <p:nvPr>
            <p:ph idx="1" type="body"/>
          </p:nvPr>
        </p:nvSpPr>
        <p:spPr>
          <a:xfrm>
            <a:off x="2536031" y="1270221"/>
            <a:ext cx="4098600" cy="2316600"/>
          </a:xfrm>
          <a:prstGeom prst="rect">
            <a:avLst/>
          </a:prstGeom>
          <a:noFill/>
          <a:ln>
            <a:noFill/>
          </a:ln>
        </p:spPr>
        <p:txBody>
          <a:bodyPr anchorCtr="0" anchor="ctr" bIns="89575" lIns="89575" spcFirstLastPara="1" rIns="89575" wrap="square" tIns="89575"/>
          <a:lstStyle>
            <a:lvl1pPr indent="-228600" lvl="0" marL="457200" marR="0" rtl="0" algn="l">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1pPr>
            <a:lvl2pPr indent="-292100" lvl="1" marL="914400" marR="0" rtl="0" algn="l">
              <a:lnSpc>
                <a:spcPct val="100000"/>
              </a:lnSpc>
              <a:spcBef>
                <a:spcPts val="0"/>
              </a:spcBef>
              <a:spcAft>
                <a:spcPts val="0"/>
              </a:spcAft>
              <a:buClr>
                <a:srgbClr val="000000"/>
              </a:buClr>
              <a:buSzPts val="1000"/>
              <a:buFont typeface="Merriweather Sans"/>
              <a:buChar char="‣"/>
              <a:defRPr b="0" i="0" sz="1000" u="none" cap="none" strike="noStrike">
                <a:solidFill>
                  <a:srgbClr val="000000"/>
                </a:solidFill>
                <a:latin typeface="Arial"/>
                <a:ea typeface="Arial"/>
                <a:cs typeface="Arial"/>
                <a:sym typeface="Arial"/>
              </a:defRPr>
            </a:lvl2pPr>
            <a:lvl3pPr indent="-292100" lvl="2" marL="1371600" marR="0" rtl="0" algn="l">
              <a:lnSpc>
                <a:spcPct val="100000"/>
              </a:lnSpc>
              <a:spcBef>
                <a:spcPts val="0"/>
              </a:spcBef>
              <a:spcAft>
                <a:spcPts val="0"/>
              </a:spcAft>
              <a:buClr>
                <a:srgbClr val="000000"/>
              </a:buClr>
              <a:buSzPts val="1000"/>
              <a:buFont typeface="Merriweather Sans"/>
              <a:buChar char="‣"/>
              <a:defRPr b="0" i="0" sz="1000" u="none" cap="none" strike="noStrike">
                <a:solidFill>
                  <a:srgbClr val="000000"/>
                </a:solidFill>
                <a:latin typeface="Arial"/>
                <a:ea typeface="Arial"/>
                <a:cs typeface="Arial"/>
                <a:sym typeface="Arial"/>
              </a:defRPr>
            </a:lvl3pPr>
            <a:lvl4pPr indent="-292100" lvl="3" marL="1828800" marR="0" rtl="0" algn="l">
              <a:lnSpc>
                <a:spcPct val="100000"/>
              </a:lnSpc>
              <a:spcBef>
                <a:spcPts val="0"/>
              </a:spcBef>
              <a:spcAft>
                <a:spcPts val="0"/>
              </a:spcAft>
              <a:buClr>
                <a:srgbClr val="000000"/>
              </a:buClr>
              <a:buSzPts val="1000"/>
              <a:buFont typeface="Merriweather Sans"/>
              <a:buChar char="‣"/>
              <a:defRPr b="0" i="0" sz="1000" u="none" cap="none" strike="noStrike">
                <a:solidFill>
                  <a:srgbClr val="000000"/>
                </a:solidFill>
                <a:latin typeface="Arial"/>
                <a:ea typeface="Arial"/>
                <a:cs typeface="Arial"/>
                <a:sym typeface="Arial"/>
              </a:defRPr>
            </a:lvl4pPr>
            <a:lvl5pPr indent="-292100" lvl="4" marL="2286000" marR="0" rtl="0" algn="l">
              <a:lnSpc>
                <a:spcPct val="100000"/>
              </a:lnSpc>
              <a:spcBef>
                <a:spcPts val="0"/>
              </a:spcBef>
              <a:spcAft>
                <a:spcPts val="0"/>
              </a:spcAft>
              <a:buClr>
                <a:srgbClr val="000000"/>
              </a:buClr>
              <a:buSzPts val="1000"/>
              <a:buFont typeface="Merriweather Sans"/>
              <a:buChar char="‣"/>
              <a:defRPr b="0" i="0" sz="1000" u="none" cap="none" strike="noStrike">
                <a:solidFill>
                  <a:srgbClr val="000000"/>
                </a:solidFill>
                <a:latin typeface="Arial"/>
                <a:ea typeface="Arial"/>
                <a:cs typeface="Arial"/>
                <a:sym typeface="Arial"/>
              </a:defRPr>
            </a:lvl5pPr>
            <a:lvl6pPr indent="-292100" lvl="5" marL="2743200" marR="0" rtl="0" algn="l">
              <a:lnSpc>
                <a:spcPct val="100000"/>
              </a:lnSpc>
              <a:spcBef>
                <a:spcPts val="0"/>
              </a:spcBef>
              <a:spcAft>
                <a:spcPts val="0"/>
              </a:spcAft>
              <a:buClr>
                <a:srgbClr val="000000"/>
              </a:buClr>
              <a:buSzPts val="1000"/>
              <a:buFont typeface="Arial"/>
              <a:buChar char="•"/>
              <a:defRPr b="0" i="0" sz="1000" u="none" cap="none" strike="noStrike">
                <a:solidFill>
                  <a:srgbClr val="000000"/>
                </a:solidFill>
                <a:latin typeface="Arial"/>
                <a:ea typeface="Arial"/>
                <a:cs typeface="Arial"/>
                <a:sym typeface="Arial"/>
              </a:defRPr>
            </a:lvl6pPr>
            <a:lvl7pPr indent="-292100" lvl="6" marL="3200400" marR="0" rtl="0" algn="l">
              <a:lnSpc>
                <a:spcPct val="100000"/>
              </a:lnSpc>
              <a:spcBef>
                <a:spcPts val="0"/>
              </a:spcBef>
              <a:spcAft>
                <a:spcPts val="0"/>
              </a:spcAft>
              <a:buClr>
                <a:srgbClr val="000000"/>
              </a:buClr>
              <a:buSzPts val="1000"/>
              <a:buFont typeface="Arial"/>
              <a:buChar char="•"/>
              <a:defRPr b="0" i="0" sz="1000" u="none" cap="none" strike="noStrike">
                <a:solidFill>
                  <a:srgbClr val="000000"/>
                </a:solidFill>
                <a:latin typeface="Arial"/>
                <a:ea typeface="Arial"/>
                <a:cs typeface="Arial"/>
                <a:sym typeface="Arial"/>
              </a:defRPr>
            </a:lvl7pPr>
            <a:lvl8pPr indent="-292100" lvl="7" marL="3657600" marR="0" rtl="0" algn="l">
              <a:lnSpc>
                <a:spcPct val="100000"/>
              </a:lnSpc>
              <a:spcBef>
                <a:spcPts val="0"/>
              </a:spcBef>
              <a:spcAft>
                <a:spcPts val="0"/>
              </a:spcAft>
              <a:buClr>
                <a:srgbClr val="000000"/>
              </a:buClr>
              <a:buSzPts val="1000"/>
              <a:buFont typeface="Arial"/>
              <a:buChar char="•"/>
              <a:defRPr b="0" i="0" sz="1000" u="none" cap="none" strike="noStrike">
                <a:solidFill>
                  <a:srgbClr val="000000"/>
                </a:solidFill>
                <a:latin typeface="Arial"/>
                <a:ea typeface="Arial"/>
                <a:cs typeface="Arial"/>
                <a:sym typeface="Arial"/>
              </a:defRPr>
            </a:lvl8pPr>
            <a:lvl9pPr indent="-292100" lvl="8" marL="4114800" marR="0" rtl="0" algn="l">
              <a:lnSpc>
                <a:spcPct val="100000"/>
              </a:lnSpc>
              <a:spcBef>
                <a:spcPts val="0"/>
              </a:spcBef>
              <a:spcAft>
                <a:spcPts val="0"/>
              </a:spcAft>
              <a:buClr>
                <a:srgbClr val="000000"/>
              </a:buClr>
              <a:buSzPts val="1000"/>
              <a:buFont typeface="Arial"/>
              <a:buChar char="•"/>
              <a:defRPr b="0" i="0" sz="10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MAC Book Pro">
  <p:cSld name="Content: MAC Book Pro">
    <p:spTree>
      <p:nvGrpSpPr>
        <p:cNvPr id="439" name="Shape 439"/>
        <p:cNvGrpSpPr/>
        <p:nvPr/>
      </p:nvGrpSpPr>
      <p:grpSpPr>
        <a:xfrm>
          <a:off x="0" y="0"/>
          <a:ext cx="0" cy="0"/>
          <a:chOff x="0" y="0"/>
          <a:chExt cx="0" cy="0"/>
        </a:xfrm>
      </p:grpSpPr>
      <p:pic>
        <p:nvPicPr>
          <p:cNvPr id="440" name="Shape 440"/>
          <p:cNvPicPr preferRelativeResize="0"/>
          <p:nvPr/>
        </p:nvPicPr>
        <p:blipFill rotWithShape="1">
          <a:blip r:embed="rId2">
            <a:alphaModFix/>
          </a:blip>
          <a:srcRect b="0" l="0" r="0" t="0"/>
          <a:stretch/>
        </p:blipFill>
        <p:spPr>
          <a:xfrm>
            <a:off x="1965089" y="1096068"/>
            <a:ext cx="5153100" cy="3612300"/>
          </a:xfrm>
          <a:prstGeom prst="rect">
            <a:avLst/>
          </a:prstGeom>
          <a:noFill/>
          <a:ln>
            <a:noFill/>
          </a:ln>
        </p:spPr>
      </p:pic>
      <p:cxnSp>
        <p:nvCxnSpPr>
          <p:cNvPr id="441" name="Shape 441"/>
          <p:cNvCxnSpPr/>
          <p:nvPr/>
        </p:nvCxnSpPr>
        <p:spPr>
          <a:xfrm>
            <a:off x="446484" y="447261"/>
            <a:ext cx="8250900" cy="0"/>
          </a:xfrm>
          <a:prstGeom prst="straightConnector1">
            <a:avLst/>
          </a:prstGeom>
          <a:noFill/>
          <a:ln>
            <a:noFill/>
          </a:ln>
        </p:spPr>
      </p:cxnSp>
      <p:cxnSp>
        <p:nvCxnSpPr>
          <p:cNvPr id="442" name="Shape 442"/>
          <p:cNvCxnSpPr/>
          <p:nvPr/>
        </p:nvCxnSpPr>
        <p:spPr>
          <a:xfrm>
            <a:off x="446484" y="858741"/>
            <a:ext cx="8250900" cy="0"/>
          </a:xfrm>
          <a:prstGeom prst="straightConnector1">
            <a:avLst/>
          </a:prstGeom>
          <a:noFill/>
          <a:ln>
            <a:noFill/>
          </a:ln>
        </p:spPr>
      </p:cxnSp>
      <p:sp>
        <p:nvSpPr>
          <p:cNvPr id="443" name="Shape 443"/>
          <p:cNvSpPr txBox="1"/>
          <p:nvPr>
            <p:ph idx="1" type="body"/>
          </p:nvPr>
        </p:nvSpPr>
        <p:spPr>
          <a:xfrm>
            <a:off x="2643187" y="1297056"/>
            <a:ext cx="3830700" cy="2388300"/>
          </a:xfrm>
          <a:prstGeom prst="rect">
            <a:avLst/>
          </a:prstGeom>
          <a:noFill/>
          <a:ln>
            <a:noFill/>
          </a:ln>
        </p:spPr>
        <p:txBody>
          <a:bodyPr anchorCtr="0" anchor="ctr" bIns="89575" lIns="89575" spcFirstLastPara="1" rIns="89575" wrap="square" tIns="89575"/>
          <a:lstStyle>
            <a:lvl1pPr indent="-228600" lvl="0" marL="457200" marR="0" rtl="0" algn="l">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1pPr>
            <a:lvl2pPr indent="-292100" lvl="1" marL="914400" marR="0" rtl="0" algn="l">
              <a:lnSpc>
                <a:spcPct val="100000"/>
              </a:lnSpc>
              <a:spcBef>
                <a:spcPts val="0"/>
              </a:spcBef>
              <a:spcAft>
                <a:spcPts val="0"/>
              </a:spcAft>
              <a:buClr>
                <a:srgbClr val="000000"/>
              </a:buClr>
              <a:buSzPts val="1000"/>
              <a:buFont typeface="Merriweather Sans"/>
              <a:buChar char="‣"/>
              <a:defRPr b="0" i="0" sz="1000" u="none" cap="none" strike="noStrike">
                <a:solidFill>
                  <a:srgbClr val="000000"/>
                </a:solidFill>
                <a:latin typeface="Arial"/>
                <a:ea typeface="Arial"/>
                <a:cs typeface="Arial"/>
                <a:sym typeface="Arial"/>
              </a:defRPr>
            </a:lvl2pPr>
            <a:lvl3pPr indent="-292100" lvl="2" marL="1371600" marR="0" rtl="0" algn="l">
              <a:lnSpc>
                <a:spcPct val="100000"/>
              </a:lnSpc>
              <a:spcBef>
                <a:spcPts val="0"/>
              </a:spcBef>
              <a:spcAft>
                <a:spcPts val="0"/>
              </a:spcAft>
              <a:buClr>
                <a:srgbClr val="000000"/>
              </a:buClr>
              <a:buSzPts val="1000"/>
              <a:buFont typeface="Merriweather Sans"/>
              <a:buChar char="‣"/>
              <a:defRPr b="0" i="0" sz="1000" u="none" cap="none" strike="noStrike">
                <a:solidFill>
                  <a:srgbClr val="000000"/>
                </a:solidFill>
                <a:latin typeface="Arial"/>
                <a:ea typeface="Arial"/>
                <a:cs typeface="Arial"/>
                <a:sym typeface="Arial"/>
              </a:defRPr>
            </a:lvl3pPr>
            <a:lvl4pPr indent="-292100" lvl="3" marL="1828800" marR="0" rtl="0" algn="l">
              <a:lnSpc>
                <a:spcPct val="100000"/>
              </a:lnSpc>
              <a:spcBef>
                <a:spcPts val="0"/>
              </a:spcBef>
              <a:spcAft>
                <a:spcPts val="0"/>
              </a:spcAft>
              <a:buClr>
                <a:srgbClr val="000000"/>
              </a:buClr>
              <a:buSzPts val="1000"/>
              <a:buFont typeface="Merriweather Sans"/>
              <a:buChar char="‣"/>
              <a:defRPr b="0" i="0" sz="1000" u="none" cap="none" strike="noStrike">
                <a:solidFill>
                  <a:srgbClr val="000000"/>
                </a:solidFill>
                <a:latin typeface="Arial"/>
                <a:ea typeface="Arial"/>
                <a:cs typeface="Arial"/>
                <a:sym typeface="Arial"/>
              </a:defRPr>
            </a:lvl4pPr>
            <a:lvl5pPr indent="-292100" lvl="4" marL="2286000" marR="0" rtl="0" algn="l">
              <a:lnSpc>
                <a:spcPct val="100000"/>
              </a:lnSpc>
              <a:spcBef>
                <a:spcPts val="0"/>
              </a:spcBef>
              <a:spcAft>
                <a:spcPts val="0"/>
              </a:spcAft>
              <a:buClr>
                <a:srgbClr val="000000"/>
              </a:buClr>
              <a:buSzPts val="1000"/>
              <a:buFont typeface="Merriweather Sans"/>
              <a:buChar char="‣"/>
              <a:defRPr b="0" i="0" sz="1000" u="none" cap="none" strike="noStrike">
                <a:solidFill>
                  <a:srgbClr val="000000"/>
                </a:solidFill>
                <a:latin typeface="Arial"/>
                <a:ea typeface="Arial"/>
                <a:cs typeface="Arial"/>
                <a:sym typeface="Arial"/>
              </a:defRPr>
            </a:lvl5pPr>
            <a:lvl6pPr indent="-292100" lvl="5" marL="2743200" marR="0" rtl="0" algn="l">
              <a:lnSpc>
                <a:spcPct val="100000"/>
              </a:lnSpc>
              <a:spcBef>
                <a:spcPts val="0"/>
              </a:spcBef>
              <a:spcAft>
                <a:spcPts val="0"/>
              </a:spcAft>
              <a:buClr>
                <a:srgbClr val="000000"/>
              </a:buClr>
              <a:buSzPts val="1000"/>
              <a:buFont typeface="Arial"/>
              <a:buChar char="•"/>
              <a:defRPr b="0" i="0" sz="1000" u="none" cap="none" strike="noStrike">
                <a:solidFill>
                  <a:srgbClr val="000000"/>
                </a:solidFill>
                <a:latin typeface="Arial"/>
                <a:ea typeface="Arial"/>
                <a:cs typeface="Arial"/>
                <a:sym typeface="Arial"/>
              </a:defRPr>
            </a:lvl6pPr>
            <a:lvl7pPr indent="-292100" lvl="6" marL="3200400" marR="0" rtl="0" algn="l">
              <a:lnSpc>
                <a:spcPct val="100000"/>
              </a:lnSpc>
              <a:spcBef>
                <a:spcPts val="0"/>
              </a:spcBef>
              <a:spcAft>
                <a:spcPts val="0"/>
              </a:spcAft>
              <a:buClr>
                <a:srgbClr val="000000"/>
              </a:buClr>
              <a:buSzPts val="1000"/>
              <a:buFont typeface="Arial"/>
              <a:buChar char="•"/>
              <a:defRPr b="0" i="0" sz="1000" u="none" cap="none" strike="noStrike">
                <a:solidFill>
                  <a:srgbClr val="000000"/>
                </a:solidFill>
                <a:latin typeface="Arial"/>
                <a:ea typeface="Arial"/>
                <a:cs typeface="Arial"/>
                <a:sym typeface="Arial"/>
              </a:defRPr>
            </a:lvl7pPr>
            <a:lvl8pPr indent="-292100" lvl="7" marL="3657600" marR="0" rtl="0" algn="l">
              <a:lnSpc>
                <a:spcPct val="100000"/>
              </a:lnSpc>
              <a:spcBef>
                <a:spcPts val="0"/>
              </a:spcBef>
              <a:spcAft>
                <a:spcPts val="0"/>
              </a:spcAft>
              <a:buClr>
                <a:srgbClr val="000000"/>
              </a:buClr>
              <a:buSzPts val="1000"/>
              <a:buFont typeface="Arial"/>
              <a:buChar char="•"/>
              <a:defRPr b="0" i="0" sz="1000" u="none" cap="none" strike="noStrike">
                <a:solidFill>
                  <a:srgbClr val="000000"/>
                </a:solidFill>
                <a:latin typeface="Arial"/>
                <a:ea typeface="Arial"/>
                <a:cs typeface="Arial"/>
                <a:sym typeface="Arial"/>
              </a:defRPr>
            </a:lvl8pPr>
            <a:lvl9pPr indent="-292100" lvl="8" marL="4114800" marR="0" rtl="0" algn="l">
              <a:lnSpc>
                <a:spcPct val="100000"/>
              </a:lnSpc>
              <a:spcBef>
                <a:spcPts val="0"/>
              </a:spcBef>
              <a:spcAft>
                <a:spcPts val="0"/>
              </a:spcAft>
              <a:buClr>
                <a:srgbClr val="000000"/>
              </a:buClr>
              <a:buSzPts val="1000"/>
              <a:buFont typeface="Arial"/>
              <a:buChar char="•"/>
              <a:defRPr b="0" i="0" sz="10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IPad">
  <p:cSld name="Content: IPad">
    <p:spTree>
      <p:nvGrpSpPr>
        <p:cNvPr id="444" name="Shape 444"/>
        <p:cNvGrpSpPr/>
        <p:nvPr/>
      </p:nvGrpSpPr>
      <p:grpSpPr>
        <a:xfrm>
          <a:off x="0" y="0"/>
          <a:ext cx="0" cy="0"/>
          <a:chOff x="0" y="0"/>
          <a:chExt cx="0" cy="0"/>
        </a:xfrm>
      </p:grpSpPr>
      <p:pic>
        <p:nvPicPr>
          <p:cNvPr id="445" name="Shape 445"/>
          <p:cNvPicPr preferRelativeResize="0"/>
          <p:nvPr/>
        </p:nvPicPr>
        <p:blipFill rotWithShape="1">
          <a:blip r:embed="rId2">
            <a:alphaModFix/>
          </a:blip>
          <a:srcRect b="0" l="0" r="0" t="0"/>
          <a:stretch/>
        </p:blipFill>
        <p:spPr>
          <a:xfrm>
            <a:off x="2205633" y="1064481"/>
            <a:ext cx="4813200" cy="3771300"/>
          </a:xfrm>
          <a:prstGeom prst="rect">
            <a:avLst/>
          </a:prstGeom>
          <a:noFill/>
          <a:ln>
            <a:noFill/>
          </a:ln>
        </p:spPr>
      </p:pic>
      <p:cxnSp>
        <p:nvCxnSpPr>
          <p:cNvPr id="446" name="Shape 446"/>
          <p:cNvCxnSpPr/>
          <p:nvPr/>
        </p:nvCxnSpPr>
        <p:spPr>
          <a:xfrm>
            <a:off x="446484" y="447261"/>
            <a:ext cx="8250900" cy="0"/>
          </a:xfrm>
          <a:prstGeom prst="straightConnector1">
            <a:avLst/>
          </a:prstGeom>
          <a:noFill/>
          <a:ln>
            <a:noFill/>
          </a:ln>
        </p:spPr>
      </p:cxnSp>
      <p:cxnSp>
        <p:nvCxnSpPr>
          <p:cNvPr id="447" name="Shape 447"/>
          <p:cNvCxnSpPr/>
          <p:nvPr/>
        </p:nvCxnSpPr>
        <p:spPr>
          <a:xfrm>
            <a:off x="446484" y="858741"/>
            <a:ext cx="8250900" cy="0"/>
          </a:xfrm>
          <a:prstGeom prst="straightConnector1">
            <a:avLst/>
          </a:prstGeom>
          <a:noFill/>
          <a:ln>
            <a:noFill/>
          </a:ln>
        </p:spPr>
      </p:cxnSp>
      <p:sp>
        <p:nvSpPr>
          <p:cNvPr id="448" name="Shape 448"/>
          <p:cNvSpPr txBox="1"/>
          <p:nvPr>
            <p:ph idx="1" type="body"/>
          </p:nvPr>
        </p:nvSpPr>
        <p:spPr>
          <a:xfrm>
            <a:off x="2687836" y="1475960"/>
            <a:ext cx="3822000" cy="2880000"/>
          </a:xfrm>
          <a:prstGeom prst="rect">
            <a:avLst/>
          </a:prstGeom>
          <a:noFill/>
          <a:ln>
            <a:noFill/>
          </a:ln>
        </p:spPr>
        <p:txBody>
          <a:bodyPr anchorCtr="0" anchor="ctr" bIns="89575" lIns="89575" spcFirstLastPara="1" rIns="89575" wrap="square" tIns="89575"/>
          <a:lstStyle>
            <a:lvl1pPr indent="-228600" lvl="0" marL="457200" marR="0" rtl="0" algn="l">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1pPr>
            <a:lvl2pPr indent="-292100" lvl="1" marL="914400" marR="0" rtl="0" algn="l">
              <a:lnSpc>
                <a:spcPct val="100000"/>
              </a:lnSpc>
              <a:spcBef>
                <a:spcPts val="0"/>
              </a:spcBef>
              <a:spcAft>
                <a:spcPts val="0"/>
              </a:spcAft>
              <a:buClr>
                <a:srgbClr val="000000"/>
              </a:buClr>
              <a:buSzPts val="1000"/>
              <a:buFont typeface="Merriweather Sans"/>
              <a:buChar char="‣"/>
              <a:defRPr b="0" i="0" sz="1000" u="none" cap="none" strike="noStrike">
                <a:solidFill>
                  <a:srgbClr val="000000"/>
                </a:solidFill>
                <a:latin typeface="Arial"/>
                <a:ea typeface="Arial"/>
                <a:cs typeface="Arial"/>
                <a:sym typeface="Arial"/>
              </a:defRPr>
            </a:lvl2pPr>
            <a:lvl3pPr indent="-292100" lvl="2" marL="1371600" marR="0" rtl="0" algn="l">
              <a:lnSpc>
                <a:spcPct val="100000"/>
              </a:lnSpc>
              <a:spcBef>
                <a:spcPts val="0"/>
              </a:spcBef>
              <a:spcAft>
                <a:spcPts val="0"/>
              </a:spcAft>
              <a:buClr>
                <a:srgbClr val="000000"/>
              </a:buClr>
              <a:buSzPts val="1000"/>
              <a:buFont typeface="Merriweather Sans"/>
              <a:buChar char="‣"/>
              <a:defRPr b="0" i="0" sz="1000" u="none" cap="none" strike="noStrike">
                <a:solidFill>
                  <a:srgbClr val="000000"/>
                </a:solidFill>
                <a:latin typeface="Arial"/>
                <a:ea typeface="Arial"/>
                <a:cs typeface="Arial"/>
                <a:sym typeface="Arial"/>
              </a:defRPr>
            </a:lvl3pPr>
            <a:lvl4pPr indent="-292100" lvl="3" marL="1828800" marR="0" rtl="0" algn="l">
              <a:lnSpc>
                <a:spcPct val="100000"/>
              </a:lnSpc>
              <a:spcBef>
                <a:spcPts val="0"/>
              </a:spcBef>
              <a:spcAft>
                <a:spcPts val="0"/>
              </a:spcAft>
              <a:buClr>
                <a:srgbClr val="000000"/>
              </a:buClr>
              <a:buSzPts val="1000"/>
              <a:buFont typeface="Merriweather Sans"/>
              <a:buChar char="‣"/>
              <a:defRPr b="0" i="0" sz="1000" u="none" cap="none" strike="noStrike">
                <a:solidFill>
                  <a:srgbClr val="000000"/>
                </a:solidFill>
                <a:latin typeface="Arial"/>
                <a:ea typeface="Arial"/>
                <a:cs typeface="Arial"/>
                <a:sym typeface="Arial"/>
              </a:defRPr>
            </a:lvl4pPr>
            <a:lvl5pPr indent="-292100" lvl="4" marL="2286000" marR="0" rtl="0" algn="l">
              <a:lnSpc>
                <a:spcPct val="100000"/>
              </a:lnSpc>
              <a:spcBef>
                <a:spcPts val="0"/>
              </a:spcBef>
              <a:spcAft>
                <a:spcPts val="0"/>
              </a:spcAft>
              <a:buClr>
                <a:srgbClr val="000000"/>
              </a:buClr>
              <a:buSzPts val="1000"/>
              <a:buFont typeface="Merriweather Sans"/>
              <a:buChar char="‣"/>
              <a:defRPr b="0" i="0" sz="1000" u="none" cap="none" strike="noStrike">
                <a:solidFill>
                  <a:srgbClr val="000000"/>
                </a:solidFill>
                <a:latin typeface="Arial"/>
                <a:ea typeface="Arial"/>
                <a:cs typeface="Arial"/>
                <a:sym typeface="Arial"/>
              </a:defRPr>
            </a:lvl5pPr>
            <a:lvl6pPr indent="-292100" lvl="5" marL="2743200" marR="0" rtl="0" algn="l">
              <a:lnSpc>
                <a:spcPct val="100000"/>
              </a:lnSpc>
              <a:spcBef>
                <a:spcPts val="0"/>
              </a:spcBef>
              <a:spcAft>
                <a:spcPts val="0"/>
              </a:spcAft>
              <a:buClr>
                <a:srgbClr val="000000"/>
              </a:buClr>
              <a:buSzPts val="1000"/>
              <a:buFont typeface="Arial"/>
              <a:buChar char="•"/>
              <a:defRPr b="0" i="0" sz="1000" u="none" cap="none" strike="noStrike">
                <a:solidFill>
                  <a:srgbClr val="000000"/>
                </a:solidFill>
                <a:latin typeface="Arial"/>
                <a:ea typeface="Arial"/>
                <a:cs typeface="Arial"/>
                <a:sym typeface="Arial"/>
              </a:defRPr>
            </a:lvl6pPr>
            <a:lvl7pPr indent="-292100" lvl="6" marL="3200400" marR="0" rtl="0" algn="l">
              <a:lnSpc>
                <a:spcPct val="100000"/>
              </a:lnSpc>
              <a:spcBef>
                <a:spcPts val="0"/>
              </a:spcBef>
              <a:spcAft>
                <a:spcPts val="0"/>
              </a:spcAft>
              <a:buClr>
                <a:srgbClr val="000000"/>
              </a:buClr>
              <a:buSzPts val="1000"/>
              <a:buFont typeface="Arial"/>
              <a:buChar char="•"/>
              <a:defRPr b="0" i="0" sz="1000" u="none" cap="none" strike="noStrike">
                <a:solidFill>
                  <a:srgbClr val="000000"/>
                </a:solidFill>
                <a:latin typeface="Arial"/>
                <a:ea typeface="Arial"/>
                <a:cs typeface="Arial"/>
                <a:sym typeface="Arial"/>
              </a:defRPr>
            </a:lvl7pPr>
            <a:lvl8pPr indent="-292100" lvl="7" marL="3657600" marR="0" rtl="0" algn="l">
              <a:lnSpc>
                <a:spcPct val="100000"/>
              </a:lnSpc>
              <a:spcBef>
                <a:spcPts val="0"/>
              </a:spcBef>
              <a:spcAft>
                <a:spcPts val="0"/>
              </a:spcAft>
              <a:buClr>
                <a:srgbClr val="000000"/>
              </a:buClr>
              <a:buSzPts val="1000"/>
              <a:buFont typeface="Arial"/>
              <a:buChar char="•"/>
              <a:defRPr b="0" i="0" sz="1000" u="none" cap="none" strike="noStrike">
                <a:solidFill>
                  <a:srgbClr val="000000"/>
                </a:solidFill>
                <a:latin typeface="Arial"/>
                <a:ea typeface="Arial"/>
                <a:cs typeface="Arial"/>
                <a:sym typeface="Arial"/>
              </a:defRPr>
            </a:lvl8pPr>
            <a:lvl9pPr indent="-292100" lvl="8" marL="4114800" marR="0" rtl="0" algn="l">
              <a:lnSpc>
                <a:spcPct val="100000"/>
              </a:lnSpc>
              <a:spcBef>
                <a:spcPts val="0"/>
              </a:spcBef>
              <a:spcAft>
                <a:spcPts val="0"/>
              </a:spcAft>
              <a:buClr>
                <a:srgbClr val="000000"/>
              </a:buClr>
              <a:buSzPts val="1000"/>
              <a:buFont typeface="Arial"/>
              <a:buChar char="•"/>
              <a:defRPr b="0" i="0" sz="10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Smart Phones">
  <p:cSld name="Content: Smart Phones">
    <p:spTree>
      <p:nvGrpSpPr>
        <p:cNvPr id="449" name="Shape 449"/>
        <p:cNvGrpSpPr/>
        <p:nvPr/>
      </p:nvGrpSpPr>
      <p:grpSpPr>
        <a:xfrm>
          <a:off x="0" y="0"/>
          <a:ext cx="0" cy="0"/>
          <a:chOff x="0" y="0"/>
          <a:chExt cx="0" cy="0"/>
        </a:xfrm>
      </p:grpSpPr>
      <p:pic>
        <p:nvPicPr>
          <p:cNvPr id="450" name="Shape 450"/>
          <p:cNvPicPr preferRelativeResize="0"/>
          <p:nvPr/>
        </p:nvPicPr>
        <p:blipFill rotWithShape="1">
          <a:blip r:embed="rId2">
            <a:alphaModFix/>
          </a:blip>
          <a:srcRect b="0" l="0" r="0" t="0"/>
          <a:stretch/>
        </p:blipFill>
        <p:spPr>
          <a:xfrm>
            <a:off x="714375" y="925270"/>
            <a:ext cx="2843400" cy="4266900"/>
          </a:xfrm>
          <a:prstGeom prst="rect">
            <a:avLst/>
          </a:prstGeom>
          <a:noFill/>
          <a:ln>
            <a:noFill/>
          </a:ln>
        </p:spPr>
      </p:pic>
      <p:pic>
        <p:nvPicPr>
          <p:cNvPr id="451" name="Shape 451"/>
          <p:cNvPicPr preferRelativeResize="0"/>
          <p:nvPr/>
        </p:nvPicPr>
        <p:blipFill rotWithShape="1">
          <a:blip r:embed="rId3">
            <a:alphaModFix/>
          </a:blip>
          <a:srcRect b="0" l="0" r="0" t="0"/>
          <a:stretch/>
        </p:blipFill>
        <p:spPr>
          <a:xfrm>
            <a:off x="3286125" y="966082"/>
            <a:ext cx="2598600" cy="3884100"/>
          </a:xfrm>
          <a:prstGeom prst="rect">
            <a:avLst/>
          </a:prstGeom>
          <a:noFill/>
          <a:ln>
            <a:noFill/>
          </a:ln>
        </p:spPr>
      </p:pic>
      <p:pic>
        <p:nvPicPr>
          <p:cNvPr id="452" name="Shape 452"/>
          <p:cNvPicPr preferRelativeResize="0"/>
          <p:nvPr/>
        </p:nvPicPr>
        <p:blipFill rotWithShape="1">
          <a:blip r:embed="rId4">
            <a:alphaModFix/>
          </a:blip>
          <a:srcRect b="0" l="0" r="0" t="0"/>
          <a:stretch/>
        </p:blipFill>
        <p:spPr>
          <a:xfrm>
            <a:off x="5982890" y="957138"/>
            <a:ext cx="2098500" cy="3845400"/>
          </a:xfrm>
          <a:prstGeom prst="rect">
            <a:avLst/>
          </a:prstGeom>
          <a:noFill/>
          <a:ln>
            <a:noFill/>
          </a:ln>
        </p:spPr>
      </p:pic>
      <p:cxnSp>
        <p:nvCxnSpPr>
          <p:cNvPr id="453" name="Shape 453"/>
          <p:cNvCxnSpPr/>
          <p:nvPr/>
        </p:nvCxnSpPr>
        <p:spPr>
          <a:xfrm>
            <a:off x="446484" y="447261"/>
            <a:ext cx="8250900" cy="0"/>
          </a:xfrm>
          <a:prstGeom prst="straightConnector1">
            <a:avLst/>
          </a:prstGeom>
          <a:noFill/>
          <a:ln>
            <a:noFill/>
          </a:ln>
        </p:spPr>
      </p:cxnSp>
      <p:cxnSp>
        <p:nvCxnSpPr>
          <p:cNvPr id="454" name="Shape 454"/>
          <p:cNvCxnSpPr/>
          <p:nvPr/>
        </p:nvCxnSpPr>
        <p:spPr>
          <a:xfrm>
            <a:off x="446484" y="858741"/>
            <a:ext cx="8250900" cy="0"/>
          </a:xfrm>
          <a:prstGeom prst="straightConnector1">
            <a:avLst/>
          </a:prstGeom>
          <a:noFill/>
          <a:ln>
            <a:noFill/>
          </a:ln>
        </p:spPr>
      </p:cxnSp>
      <p:sp>
        <p:nvSpPr>
          <p:cNvPr id="455" name="Shape 455"/>
          <p:cNvSpPr/>
          <p:nvPr/>
        </p:nvSpPr>
        <p:spPr>
          <a:xfrm>
            <a:off x="3973711" y="2701456"/>
            <a:ext cx="1200900" cy="179100"/>
          </a:xfrm>
          <a:prstGeom prst="rect">
            <a:avLst/>
          </a:prstGeom>
          <a:noFill/>
          <a:ln>
            <a:noFill/>
          </a:ln>
        </p:spPr>
        <p:txBody>
          <a:bodyPr anchorCtr="0" anchor="t" bIns="26875" lIns="26875" spcFirstLastPara="1" rIns="26875" wrap="square" tIns="26875">
            <a:noAutofit/>
          </a:bodyPr>
          <a:lstStyle/>
          <a:p>
            <a:pPr indent="0" lvl="0" marL="0" marR="0" rtl="0" algn="l">
              <a:lnSpc>
                <a:spcPct val="100000"/>
              </a:lnSpc>
              <a:spcBef>
                <a:spcPts val="0"/>
              </a:spcBef>
              <a:spcAft>
                <a:spcPts val="0"/>
              </a:spcAft>
              <a:buClr>
                <a:srgbClr val="000000"/>
              </a:buClr>
              <a:buFont typeface="Arial"/>
              <a:buNone/>
            </a:pPr>
            <a:r>
              <a:rPr b="0" i="0" lang="en" sz="1000" u="none" cap="none" strike="noStrike">
                <a:solidFill>
                  <a:srgbClr val="000000"/>
                </a:solidFill>
                <a:latin typeface="Arial"/>
                <a:ea typeface="Arial"/>
                <a:cs typeface="Arial"/>
                <a:sym typeface="Arial"/>
              </a:rPr>
              <a:t>Drag an object here</a:t>
            </a:r>
            <a:endParaRPr sz="1400"/>
          </a:p>
        </p:txBody>
      </p:sp>
      <p:sp>
        <p:nvSpPr>
          <p:cNvPr id="456" name="Shape 456"/>
          <p:cNvSpPr/>
          <p:nvPr/>
        </p:nvSpPr>
        <p:spPr>
          <a:xfrm>
            <a:off x="6456163" y="2701456"/>
            <a:ext cx="1200900" cy="179100"/>
          </a:xfrm>
          <a:prstGeom prst="rect">
            <a:avLst/>
          </a:prstGeom>
          <a:noFill/>
          <a:ln>
            <a:noFill/>
          </a:ln>
        </p:spPr>
        <p:txBody>
          <a:bodyPr anchorCtr="0" anchor="t" bIns="26875" lIns="26875" spcFirstLastPara="1" rIns="26875" wrap="square" tIns="26875">
            <a:noAutofit/>
          </a:bodyPr>
          <a:lstStyle/>
          <a:p>
            <a:pPr indent="0" lvl="0" marL="0" marR="0" rtl="0" algn="l">
              <a:lnSpc>
                <a:spcPct val="100000"/>
              </a:lnSpc>
              <a:spcBef>
                <a:spcPts val="0"/>
              </a:spcBef>
              <a:spcAft>
                <a:spcPts val="0"/>
              </a:spcAft>
              <a:buClr>
                <a:srgbClr val="000000"/>
              </a:buClr>
              <a:buFont typeface="Arial"/>
              <a:buNone/>
            </a:pPr>
            <a:r>
              <a:rPr b="0" i="0" lang="en" sz="1000" u="none" cap="none" strike="noStrike">
                <a:solidFill>
                  <a:srgbClr val="000000"/>
                </a:solidFill>
                <a:latin typeface="Arial"/>
                <a:ea typeface="Arial"/>
                <a:cs typeface="Arial"/>
                <a:sym typeface="Arial"/>
              </a:rPr>
              <a:t>Drag an object here</a:t>
            </a:r>
            <a:endParaRPr sz="1400"/>
          </a:p>
        </p:txBody>
      </p:sp>
      <p:sp>
        <p:nvSpPr>
          <p:cNvPr id="457" name="Shape 457"/>
          <p:cNvSpPr txBox="1"/>
          <p:nvPr>
            <p:ph idx="1" type="body"/>
          </p:nvPr>
        </p:nvSpPr>
        <p:spPr>
          <a:xfrm>
            <a:off x="1294805" y="1395453"/>
            <a:ext cx="1625100" cy="2790900"/>
          </a:xfrm>
          <a:prstGeom prst="rect">
            <a:avLst/>
          </a:prstGeom>
          <a:noFill/>
          <a:ln>
            <a:noFill/>
          </a:ln>
        </p:spPr>
        <p:txBody>
          <a:bodyPr anchorCtr="0" anchor="ctr" bIns="89575" lIns="89575" spcFirstLastPara="1" rIns="89575" wrap="square" tIns="89575"/>
          <a:lstStyle>
            <a:lvl1pPr indent="-228600" lvl="0" marL="457200" marR="0" rtl="0" algn="l">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1pPr>
            <a:lvl2pPr indent="-292100" lvl="1" marL="914400" marR="0" rtl="0" algn="l">
              <a:lnSpc>
                <a:spcPct val="100000"/>
              </a:lnSpc>
              <a:spcBef>
                <a:spcPts val="0"/>
              </a:spcBef>
              <a:spcAft>
                <a:spcPts val="0"/>
              </a:spcAft>
              <a:buClr>
                <a:srgbClr val="000000"/>
              </a:buClr>
              <a:buSzPts val="1000"/>
              <a:buFont typeface="Merriweather Sans"/>
              <a:buChar char="‣"/>
              <a:defRPr b="0" i="0" sz="1000" u="none" cap="none" strike="noStrike">
                <a:solidFill>
                  <a:srgbClr val="000000"/>
                </a:solidFill>
                <a:latin typeface="Arial"/>
                <a:ea typeface="Arial"/>
                <a:cs typeface="Arial"/>
                <a:sym typeface="Arial"/>
              </a:defRPr>
            </a:lvl2pPr>
            <a:lvl3pPr indent="-292100" lvl="2" marL="1371600" marR="0" rtl="0" algn="l">
              <a:lnSpc>
                <a:spcPct val="100000"/>
              </a:lnSpc>
              <a:spcBef>
                <a:spcPts val="0"/>
              </a:spcBef>
              <a:spcAft>
                <a:spcPts val="0"/>
              </a:spcAft>
              <a:buClr>
                <a:srgbClr val="000000"/>
              </a:buClr>
              <a:buSzPts val="1000"/>
              <a:buFont typeface="Merriweather Sans"/>
              <a:buChar char="‣"/>
              <a:defRPr b="0" i="0" sz="1000" u="none" cap="none" strike="noStrike">
                <a:solidFill>
                  <a:srgbClr val="000000"/>
                </a:solidFill>
                <a:latin typeface="Arial"/>
                <a:ea typeface="Arial"/>
                <a:cs typeface="Arial"/>
                <a:sym typeface="Arial"/>
              </a:defRPr>
            </a:lvl3pPr>
            <a:lvl4pPr indent="-292100" lvl="3" marL="1828800" marR="0" rtl="0" algn="l">
              <a:lnSpc>
                <a:spcPct val="100000"/>
              </a:lnSpc>
              <a:spcBef>
                <a:spcPts val="0"/>
              </a:spcBef>
              <a:spcAft>
                <a:spcPts val="0"/>
              </a:spcAft>
              <a:buClr>
                <a:srgbClr val="000000"/>
              </a:buClr>
              <a:buSzPts val="1000"/>
              <a:buFont typeface="Merriweather Sans"/>
              <a:buChar char="‣"/>
              <a:defRPr b="0" i="0" sz="1000" u="none" cap="none" strike="noStrike">
                <a:solidFill>
                  <a:srgbClr val="000000"/>
                </a:solidFill>
                <a:latin typeface="Arial"/>
                <a:ea typeface="Arial"/>
                <a:cs typeface="Arial"/>
                <a:sym typeface="Arial"/>
              </a:defRPr>
            </a:lvl4pPr>
            <a:lvl5pPr indent="-292100" lvl="4" marL="2286000" marR="0" rtl="0" algn="l">
              <a:lnSpc>
                <a:spcPct val="100000"/>
              </a:lnSpc>
              <a:spcBef>
                <a:spcPts val="0"/>
              </a:spcBef>
              <a:spcAft>
                <a:spcPts val="0"/>
              </a:spcAft>
              <a:buClr>
                <a:srgbClr val="000000"/>
              </a:buClr>
              <a:buSzPts val="1000"/>
              <a:buFont typeface="Merriweather Sans"/>
              <a:buChar char="‣"/>
              <a:defRPr b="0" i="0" sz="1000" u="none" cap="none" strike="noStrike">
                <a:solidFill>
                  <a:srgbClr val="000000"/>
                </a:solidFill>
                <a:latin typeface="Arial"/>
                <a:ea typeface="Arial"/>
                <a:cs typeface="Arial"/>
                <a:sym typeface="Arial"/>
              </a:defRPr>
            </a:lvl5pPr>
            <a:lvl6pPr indent="-292100" lvl="5" marL="2743200" marR="0" rtl="0" algn="l">
              <a:lnSpc>
                <a:spcPct val="100000"/>
              </a:lnSpc>
              <a:spcBef>
                <a:spcPts val="0"/>
              </a:spcBef>
              <a:spcAft>
                <a:spcPts val="0"/>
              </a:spcAft>
              <a:buClr>
                <a:srgbClr val="000000"/>
              </a:buClr>
              <a:buSzPts val="1000"/>
              <a:buFont typeface="Arial"/>
              <a:buChar char="•"/>
              <a:defRPr b="0" i="0" sz="1000" u="none" cap="none" strike="noStrike">
                <a:solidFill>
                  <a:srgbClr val="000000"/>
                </a:solidFill>
                <a:latin typeface="Arial"/>
                <a:ea typeface="Arial"/>
                <a:cs typeface="Arial"/>
                <a:sym typeface="Arial"/>
              </a:defRPr>
            </a:lvl6pPr>
            <a:lvl7pPr indent="-292100" lvl="6" marL="3200400" marR="0" rtl="0" algn="l">
              <a:lnSpc>
                <a:spcPct val="100000"/>
              </a:lnSpc>
              <a:spcBef>
                <a:spcPts val="0"/>
              </a:spcBef>
              <a:spcAft>
                <a:spcPts val="0"/>
              </a:spcAft>
              <a:buClr>
                <a:srgbClr val="000000"/>
              </a:buClr>
              <a:buSzPts val="1000"/>
              <a:buFont typeface="Arial"/>
              <a:buChar char="•"/>
              <a:defRPr b="0" i="0" sz="1000" u="none" cap="none" strike="noStrike">
                <a:solidFill>
                  <a:srgbClr val="000000"/>
                </a:solidFill>
                <a:latin typeface="Arial"/>
                <a:ea typeface="Arial"/>
                <a:cs typeface="Arial"/>
                <a:sym typeface="Arial"/>
              </a:defRPr>
            </a:lvl7pPr>
            <a:lvl8pPr indent="-292100" lvl="7" marL="3657600" marR="0" rtl="0" algn="l">
              <a:lnSpc>
                <a:spcPct val="100000"/>
              </a:lnSpc>
              <a:spcBef>
                <a:spcPts val="0"/>
              </a:spcBef>
              <a:spcAft>
                <a:spcPts val="0"/>
              </a:spcAft>
              <a:buClr>
                <a:srgbClr val="000000"/>
              </a:buClr>
              <a:buSzPts val="1000"/>
              <a:buFont typeface="Arial"/>
              <a:buChar char="•"/>
              <a:defRPr b="0" i="0" sz="1000" u="none" cap="none" strike="noStrike">
                <a:solidFill>
                  <a:srgbClr val="000000"/>
                </a:solidFill>
                <a:latin typeface="Arial"/>
                <a:ea typeface="Arial"/>
                <a:cs typeface="Arial"/>
                <a:sym typeface="Arial"/>
              </a:defRPr>
            </a:lvl8pPr>
            <a:lvl9pPr indent="-292100" lvl="8" marL="4114800" marR="0" rtl="0" algn="l">
              <a:lnSpc>
                <a:spcPct val="100000"/>
              </a:lnSpc>
              <a:spcBef>
                <a:spcPts val="0"/>
              </a:spcBef>
              <a:spcAft>
                <a:spcPts val="0"/>
              </a:spcAft>
              <a:buClr>
                <a:srgbClr val="000000"/>
              </a:buClr>
              <a:buSzPts val="1000"/>
              <a:buFont typeface="Arial"/>
              <a:buChar char="•"/>
              <a:defRPr b="0" i="0" sz="10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harts">
  <p:cSld name="Charts">
    <p:spTree>
      <p:nvGrpSpPr>
        <p:cNvPr id="458" name="Shape 458"/>
        <p:cNvGrpSpPr/>
        <p:nvPr/>
      </p:nvGrpSpPr>
      <p:grpSpPr>
        <a:xfrm>
          <a:off x="0" y="0"/>
          <a:ext cx="0" cy="0"/>
          <a:chOff x="0" y="0"/>
          <a:chExt cx="0" cy="0"/>
        </a:xfrm>
      </p:grpSpPr>
      <p:cxnSp>
        <p:nvCxnSpPr>
          <p:cNvPr id="459" name="Shape 459"/>
          <p:cNvCxnSpPr/>
          <p:nvPr/>
        </p:nvCxnSpPr>
        <p:spPr>
          <a:xfrm>
            <a:off x="446484" y="447261"/>
            <a:ext cx="8250900" cy="0"/>
          </a:xfrm>
          <a:prstGeom prst="straightConnector1">
            <a:avLst/>
          </a:prstGeom>
          <a:noFill/>
          <a:ln>
            <a:noFill/>
          </a:ln>
        </p:spPr>
      </p:cxnSp>
      <p:cxnSp>
        <p:nvCxnSpPr>
          <p:cNvPr id="460" name="Shape 460"/>
          <p:cNvCxnSpPr/>
          <p:nvPr/>
        </p:nvCxnSpPr>
        <p:spPr>
          <a:xfrm>
            <a:off x="446484" y="858741"/>
            <a:ext cx="8250900" cy="0"/>
          </a:xfrm>
          <a:prstGeom prst="straightConnector1">
            <a:avLst/>
          </a:prstGeom>
          <a:noFill/>
          <a:ln>
            <a:noFill/>
          </a:ln>
        </p:spPr>
      </p:cxnSp>
      <p:sp>
        <p:nvSpPr>
          <p:cNvPr id="461" name="Shape 461"/>
          <p:cNvSpPr/>
          <p:nvPr/>
        </p:nvSpPr>
        <p:spPr>
          <a:xfrm>
            <a:off x="461128" y="1625440"/>
            <a:ext cx="2109300" cy="21129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64475" lIns="64475" spcFirstLastPara="1" rIns="64475" wrap="square" tIns="6447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462" name="Shape 462"/>
          <p:cNvSpPr/>
          <p:nvPr/>
        </p:nvSpPr>
        <p:spPr>
          <a:xfrm>
            <a:off x="3084208" y="1622357"/>
            <a:ext cx="2109300" cy="21129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64475" lIns="64475" spcFirstLastPara="1" rIns="64475" wrap="square" tIns="6447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463" name="Shape 463"/>
          <p:cNvSpPr/>
          <p:nvPr/>
        </p:nvSpPr>
        <p:spPr>
          <a:xfrm>
            <a:off x="5209455" y="1707149"/>
            <a:ext cx="2109300" cy="21129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64475" lIns="64475" spcFirstLastPara="1" rIns="64475" wrap="square" tIns="6447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llouts">
  <p:cSld name="Callouts">
    <p:spTree>
      <p:nvGrpSpPr>
        <p:cNvPr id="464" name="Shape 464"/>
        <p:cNvGrpSpPr/>
        <p:nvPr/>
      </p:nvGrpSpPr>
      <p:grpSpPr>
        <a:xfrm>
          <a:off x="0" y="0"/>
          <a:ext cx="0" cy="0"/>
          <a:chOff x="0" y="0"/>
          <a:chExt cx="0" cy="0"/>
        </a:xfrm>
      </p:grpSpPr>
      <p:cxnSp>
        <p:nvCxnSpPr>
          <p:cNvPr id="465" name="Shape 465"/>
          <p:cNvCxnSpPr/>
          <p:nvPr/>
        </p:nvCxnSpPr>
        <p:spPr>
          <a:xfrm>
            <a:off x="446484" y="447261"/>
            <a:ext cx="8250900" cy="0"/>
          </a:xfrm>
          <a:prstGeom prst="straightConnector1">
            <a:avLst/>
          </a:prstGeom>
          <a:noFill/>
          <a:ln>
            <a:noFill/>
          </a:ln>
        </p:spPr>
      </p:cxnSp>
      <p:cxnSp>
        <p:nvCxnSpPr>
          <p:cNvPr id="466" name="Shape 466"/>
          <p:cNvCxnSpPr/>
          <p:nvPr/>
        </p:nvCxnSpPr>
        <p:spPr>
          <a:xfrm>
            <a:off x="446484" y="858741"/>
            <a:ext cx="8250900" cy="0"/>
          </a:xfrm>
          <a:prstGeom prst="straightConnector1">
            <a:avLst/>
          </a:prstGeom>
          <a:noFill/>
          <a:ln>
            <a:noFill/>
          </a:ln>
        </p:spPr>
      </p:cxnSp>
      <p:grpSp>
        <p:nvGrpSpPr>
          <p:cNvPr id="467" name="Shape 467"/>
          <p:cNvGrpSpPr/>
          <p:nvPr/>
        </p:nvGrpSpPr>
        <p:grpSpPr>
          <a:xfrm>
            <a:off x="446484" y="1288111"/>
            <a:ext cx="892867" cy="894391"/>
            <a:chOff x="0" y="0"/>
            <a:chExt cx="1269900" cy="1269900"/>
          </a:xfrm>
        </p:grpSpPr>
        <p:pic>
          <p:nvPicPr>
            <p:cNvPr id="468" name="Shape 468"/>
            <p:cNvPicPr preferRelativeResize="0"/>
            <p:nvPr/>
          </p:nvPicPr>
          <p:blipFill rotWithShape="1">
            <a:blip r:embed="rId2">
              <a:alphaModFix/>
            </a:blip>
            <a:srcRect b="0" l="0" r="0" t="0"/>
            <a:stretch/>
          </p:blipFill>
          <p:spPr>
            <a:xfrm>
              <a:off x="0" y="0"/>
              <a:ext cx="1269900" cy="1269900"/>
            </a:xfrm>
            <a:prstGeom prst="rect">
              <a:avLst/>
            </a:prstGeom>
            <a:noFill/>
            <a:ln>
              <a:noFill/>
            </a:ln>
          </p:spPr>
        </p:pic>
        <p:sp>
          <p:nvSpPr>
            <p:cNvPr id="469" name="Shape 469"/>
            <p:cNvSpPr/>
            <p:nvPr/>
          </p:nvSpPr>
          <p:spPr>
            <a:xfrm>
              <a:off x="88900" y="335279"/>
              <a:ext cx="1079400" cy="675600"/>
            </a:xfrm>
            <a:prstGeom prst="rect">
              <a:avLst/>
            </a:prstGeom>
            <a:noFill/>
            <a:ln>
              <a:noFill/>
            </a:ln>
          </p:spPr>
          <p:txBody>
            <a:bodyPr anchorCtr="0" anchor="ctr" bIns="0" lIns="0" spcFirstLastPara="1" rIns="0" wrap="square" tIns="0">
              <a:noAutofit/>
            </a:bodyPr>
            <a:lstStyle/>
            <a:p>
              <a:pPr indent="0" lvl="0" marL="0" marR="0" rtl="0" algn="ctr">
                <a:lnSpc>
                  <a:spcPct val="75000"/>
                </a:lnSpc>
                <a:spcBef>
                  <a:spcPts val="0"/>
                </a:spcBef>
                <a:spcAft>
                  <a:spcPts val="0"/>
                </a:spcAft>
                <a:buClr>
                  <a:srgbClr val="000000"/>
                </a:buClr>
                <a:buFont typeface="Arial"/>
                <a:buNone/>
              </a:pPr>
              <a:r>
                <a:rPr b="1" i="0" lang="en" sz="1300" u="none" cap="none" strike="noStrike">
                  <a:solidFill>
                    <a:srgbClr val="000000"/>
                  </a:solidFill>
                  <a:latin typeface="Arial"/>
                  <a:ea typeface="Arial"/>
                  <a:cs typeface="Arial"/>
                  <a:sym typeface="Arial"/>
                </a:rPr>
                <a:t>INSERT STICKER</a:t>
              </a:r>
              <a:br>
                <a:rPr b="1" i="0" lang="en" sz="1300" u="none" cap="none" strike="noStrike">
                  <a:solidFill>
                    <a:srgbClr val="000000"/>
                  </a:solidFill>
                  <a:latin typeface="Arial"/>
                  <a:ea typeface="Arial"/>
                  <a:cs typeface="Arial"/>
                  <a:sym typeface="Arial"/>
                </a:rPr>
              </a:br>
              <a:r>
                <a:rPr b="1" i="0" lang="en" sz="1300" u="none" cap="none" strike="noStrike">
                  <a:solidFill>
                    <a:srgbClr val="000000"/>
                  </a:solidFill>
                  <a:latin typeface="Arial"/>
                  <a:ea typeface="Arial"/>
                  <a:cs typeface="Arial"/>
                  <a:sym typeface="Arial"/>
                </a:rPr>
                <a:t>TEXT</a:t>
              </a:r>
              <a:endParaRPr sz="1400"/>
            </a:p>
          </p:txBody>
        </p:sp>
      </p:grpSp>
      <p:grpSp>
        <p:nvGrpSpPr>
          <p:cNvPr id="470" name="Shape 470"/>
          <p:cNvGrpSpPr/>
          <p:nvPr/>
        </p:nvGrpSpPr>
        <p:grpSpPr>
          <a:xfrm>
            <a:off x="1518046" y="1288111"/>
            <a:ext cx="892867" cy="894391"/>
            <a:chOff x="0" y="0"/>
            <a:chExt cx="1269900" cy="1269900"/>
          </a:xfrm>
        </p:grpSpPr>
        <p:pic>
          <p:nvPicPr>
            <p:cNvPr id="471" name="Shape 471"/>
            <p:cNvPicPr preferRelativeResize="0"/>
            <p:nvPr/>
          </p:nvPicPr>
          <p:blipFill rotWithShape="1">
            <a:blip r:embed="rId3">
              <a:alphaModFix/>
            </a:blip>
            <a:srcRect b="0" l="0" r="0" t="0"/>
            <a:stretch/>
          </p:blipFill>
          <p:spPr>
            <a:xfrm>
              <a:off x="0" y="0"/>
              <a:ext cx="1269900" cy="1269900"/>
            </a:xfrm>
            <a:prstGeom prst="rect">
              <a:avLst/>
            </a:prstGeom>
            <a:noFill/>
            <a:ln>
              <a:noFill/>
            </a:ln>
          </p:spPr>
        </p:pic>
        <p:sp>
          <p:nvSpPr>
            <p:cNvPr id="472" name="Shape 472"/>
            <p:cNvSpPr/>
            <p:nvPr/>
          </p:nvSpPr>
          <p:spPr>
            <a:xfrm>
              <a:off x="101600" y="347979"/>
              <a:ext cx="1079400" cy="675600"/>
            </a:xfrm>
            <a:prstGeom prst="rect">
              <a:avLst/>
            </a:prstGeom>
            <a:noFill/>
            <a:ln>
              <a:noFill/>
            </a:ln>
          </p:spPr>
          <p:txBody>
            <a:bodyPr anchorCtr="0" anchor="ctr" bIns="0" lIns="0" spcFirstLastPara="1" rIns="0" wrap="square" tIns="0">
              <a:noAutofit/>
            </a:bodyPr>
            <a:lstStyle/>
            <a:p>
              <a:pPr indent="0" lvl="0" marL="0" marR="0" rtl="0" algn="ctr">
                <a:lnSpc>
                  <a:spcPct val="75000"/>
                </a:lnSpc>
                <a:spcBef>
                  <a:spcPts val="0"/>
                </a:spcBef>
                <a:spcAft>
                  <a:spcPts val="0"/>
                </a:spcAft>
                <a:buClr>
                  <a:srgbClr val="FFFFFF"/>
                </a:buClr>
                <a:buFont typeface="Arial"/>
                <a:buNone/>
              </a:pPr>
              <a:r>
                <a:rPr b="1" i="0" lang="en" sz="1300" u="none" cap="none" strike="noStrike">
                  <a:solidFill>
                    <a:srgbClr val="FFFFFF"/>
                  </a:solidFill>
                  <a:latin typeface="Arial"/>
                  <a:ea typeface="Arial"/>
                  <a:cs typeface="Arial"/>
                  <a:sym typeface="Arial"/>
                </a:rPr>
                <a:t>INSERT STICKER</a:t>
              </a:r>
              <a:br>
                <a:rPr b="1" i="0" lang="en" sz="1300" u="none" cap="none" strike="noStrike">
                  <a:solidFill>
                    <a:srgbClr val="FFFFFF"/>
                  </a:solidFill>
                  <a:latin typeface="Arial"/>
                  <a:ea typeface="Arial"/>
                  <a:cs typeface="Arial"/>
                  <a:sym typeface="Arial"/>
                </a:rPr>
              </a:br>
              <a:r>
                <a:rPr b="1" i="0" lang="en" sz="1300" u="none" cap="none" strike="noStrike">
                  <a:solidFill>
                    <a:srgbClr val="FFFFFF"/>
                  </a:solidFill>
                  <a:latin typeface="Arial"/>
                  <a:ea typeface="Arial"/>
                  <a:cs typeface="Arial"/>
                  <a:sym typeface="Arial"/>
                </a:rPr>
                <a:t>TEXT</a:t>
              </a:r>
              <a:endParaRPr sz="1400"/>
            </a:p>
          </p:txBody>
        </p:sp>
      </p:grpSp>
      <p:grpSp>
        <p:nvGrpSpPr>
          <p:cNvPr id="473" name="Shape 473"/>
          <p:cNvGrpSpPr/>
          <p:nvPr/>
        </p:nvGrpSpPr>
        <p:grpSpPr>
          <a:xfrm>
            <a:off x="446484" y="2352592"/>
            <a:ext cx="892867" cy="894391"/>
            <a:chOff x="0" y="0"/>
            <a:chExt cx="1269900" cy="1269900"/>
          </a:xfrm>
        </p:grpSpPr>
        <p:pic>
          <p:nvPicPr>
            <p:cNvPr id="474" name="Shape 474"/>
            <p:cNvPicPr preferRelativeResize="0"/>
            <p:nvPr/>
          </p:nvPicPr>
          <p:blipFill rotWithShape="1">
            <a:blip r:embed="rId4">
              <a:alphaModFix/>
            </a:blip>
            <a:srcRect b="0" l="0" r="0" t="0"/>
            <a:stretch/>
          </p:blipFill>
          <p:spPr>
            <a:xfrm>
              <a:off x="0" y="0"/>
              <a:ext cx="1269900" cy="1269900"/>
            </a:xfrm>
            <a:prstGeom prst="rect">
              <a:avLst/>
            </a:prstGeom>
            <a:noFill/>
            <a:ln>
              <a:noFill/>
            </a:ln>
          </p:spPr>
        </p:pic>
        <p:sp>
          <p:nvSpPr>
            <p:cNvPr id="475" name="Shape 475"/>
            <p:cNvSpPr/>
            <p:nvPr/>
          </p:nvSpPr>
          <p:spPr>
            <a:xfrm>
              <a:off x="88900" y="322579"/>
              <a:ext cx="1079400" cy="675600"/>
            </a:xfrm>
            <a:prstGeom prst="rect">
              <a:avLst/>
            </a:prstGeom>
            <a:noFill/>
            <a:ln>
              <a:noFill/>
            </a:ln>
          </p:spPr>
          <p:txBody>
            <a:bodyPr anchorCtr="0" anchor="ctr" bIns="0" lIns="0" spcFirstLastPara="1" rIns="0" wrap="square" tIns="0">
              <a:noAutofit/>
            </a:bodyPr>
            <a:lstStyle/>
            <a:p>
              <a:pPr indent="0" lvl="0" marL="0" marR="0" rtl="0" algn="ctr">
                <a:lnSpc>
                  <a:spcPct val="75000"/>
                </a:lnSpc>
                <a:spcBef>
                  <a:spcPts val="0"/>
                </a:spcBef>
                <a:spcAft>
                  <a:spcPts val="0"/>
                </a:spcAft>
                <a:buClr>
                  <a:srgbClr val="FFFFFF"/>
                </a:buClr>
                <a:buFont typeface="Arial"/>
                <a:buNone/>
              </a:pPr>
              <a:r>
                <a:rPr b="1" i="0" lang="en" sz="1300" u="none" cap="none" strike="noStrike">
                  <a:solidFill>
                    <a:srgbClr val="FFFFFF"/>
                  </a:solidFill>
                  <a:latin typeface="Arial"/>
                  <a:ea typeface="Arial"/>
                  <a:cs typeface="Arial"/>
                  <a:sym typeface="Arial"/>
                </a:rPr>
                <a:t>INSERT STICKER</a:t>
              </a:r>
              <a:br>
                <a:rPr b="1" i="0" lang="en" sz="1300" u="none" cap="none" strike="noStrike">
                  <a:solidFill>
                    <a:srgbClr val="FFFFFF"/>
                  </a:solidFill>
                  <a:latin typeface="Arial"/>
                  <a:ea typeface="Arial"/>
                  <a:cs typeface="Arial"/>
                  <a:sym typeface="Arial"/>
                </a:rPr>
              </a:br>
              <a:r>
                <a:rPr b="1" i="0" lang="en" sz="1300" u="none" cap="none" strike="noStrike">
                  <a:solidFill>
                    <a:srgbClr val="FFFFFF"/>
                  </a:solidFill>
                  <a:latin typeface="Arial"/>
                  <a:ea typeface="Arial"/>
                  <a:cs typeface="Arial"/>
                  <a:sym typeface="Arial"/>
                </a:rPr>
                <a:t>TEXT</a:t>
              </a:r>
              <a:endParaRPr sz="1400"/>
            </a:p>
          </p:txBody>
        </p:sp>
      </p:grpSp>
      <p:grpSp>
        <p:nvGrpSpPr>
          <p:cNvPr id="476" name="Shape 476"/>
          <p:cNvGrpSpPr/>
          <p:nvPr/>
        </p:nvGrpSpPr>
        <p:grpSpPr>
          <a:xfrm>
            <a:off x="1518046" y="2352592"/>
            <a:ext cx="892867" cy="894391"/>
            <a:chOff x="0" y="0"/>
            <a:chExt cx="1269900" cy="1269900"/>
          </a:xfrm>
        </p:grpSpPr>
        <p:pic>
          <p:nvPicPr>
            <p:cNvPr id="477" name="Shape 477"/>
            <p:cNvPicPr preferRelativeResize="0"/>
            <p:nvPr/>
          </p:nvPicPr>
          <p:blipFill rotWithShape="1">
            <a:blip r:embed="rId5">
              <a:alphaModFix/>
            </a:blip>
            <a:srcRect b="0" l="0" r="0" t="0"/>
            <a:stretch/>
          </p:blipFill>
          <p:spPr>
            <a:xfrm>
              <a:off x="0" y="0"/>
              <a:ext cx="1269900" cy="1269900"/>
            </a:xfrm>
            <a:prstGeom prst="rect">
              <a:avLst/>
            </a:prstGeom>
            <a:noFill/>
            <a:ln>
              <a:noFill/>
            </a:ln>
          </p:spPr>
        </p:pic>
        <p:sp>
          <p:nvSpPr>
            <p:cNvPr id="478" name="Shape 478"/>
            <p:cNvSpPr/>
            <p:nvPr/>
          </p:nvSpPr>
          <p:spPr>
            <a:xfrm>
              <a:off x="101600" y="335279"/>
              <a:ext cx="1079400" cy="675600"/>
            </a:xfrm>
            <a:prstGeom prst="rect">
              <a:avLst/>
            </a:prstGeom>
            <a:noFill/>
            <a:ln>
              <a:noFill/>
            </a:ln>
          </p:spPr>
          <p:txBody>
            <a:bodyPr anchorCtr="0" anchor="ctr" bIns="0" lIns="0" spcFirstLastPara="1" rIns="0" wrap="square" tIns="0">
              <a:noAutofit/>
            </a:bodyPr>
            <a:lstStyle/>
            <a:p>
              <a:pPr indent="0" lvl="0" marL="0" marR="0" rtl="0" algn="ctr">
                <a:lnSpc>
                  <a:spcPct val="75000"/>
                </a:lnSpc>
                <a:spcBef>
                  <a:spcPts val="0"/>
                </a:spcBef>
                <a:spcAft>
                  <a:spcPts val="0"/>
                </a:spcAft>
                <a:buClr>
                  <a:srgbClr val="FFFFFF"/>
                </a:buClr>
                <a:buFont typeface="Arial"/>
                <a:buNone/>
              </a:pPr>
              <a:r>
                <a:rPr b="1" i="0" lang="en" sz="1300" u="none" cap="none" strike="noStrike">
                  <a:solidFill>
                    <a:srgbClr val="FFFFFF"/>
                  </a:solidFill>
                  <a:latin typeface="Arial"/>
                  <a:ea typeface="Arial"/>
                  <a:cs typeface="Arial"/>
                  <a:sym typeface="Arial"/>
                </a:rPr>
                <a:t>INSERT STICKER</a:t>
              </a:r>
              <a:br>
                <a:rPr b="1" i="0" lang="en" sz="1300" u="none" cap="none" strike="noStrike">
                  <a:solidFill>
                    <a:srgbClr val="FFFFFF"/>
                  </a:solidFill>
                  <a:latin typeface="Arial"/>
                  <a:ea typeface="Arial"/>
                  <a:cs typeface="Arial"/>
                  <a:sym typeface="Arial"/>
                </a:rPr>
              </a:br>
              <a:r>
                <a:rPr b="1" i="0" lang="en" sz="1300" u="none" cap="none" strike="noStrike">
                  <a:solidFill>
                    <a:srgbClr val="FFFFFF"/>
                  </a:solidFill>
                  <a:latin typeface="Arial"/>
                  <a:ea typeface="Arial"/>
                  <a:cs typeface="Arial"/>
                  <a:sym typeface="Arial"/>
                </a:rPr>
                <a:t>TEXT</a:t>
              </a:r>
              <a:endParaRPr sz="1400"/>
            </a:p>
          </p:txBody>
        </p:sp>
      </p:grpSp>
      <p:grpSp>
        <p:nvGrpSpPr>
          <p:cNvPr id="479" name="Shape 479"/>
          <p:cNvGrpSpPr/>
          <p:nvPr/>
        </p:nvGrpSpPr>
        <p:grpSpPr>
          <a:xfrm>
            <a:off x="446484" y="3434964"/>
            <a:ext cx="892867" cy="894391"/>
            <a:chOff x="0" y="0"/>
            <a:chExt cx="1269900" cy="1269900"/>
          </a:xfrm>
        </p:grpSpPr>
        <p:pic>
          <p:nvPicPr>
            <p:cNvPr id="480" name="Shape 480"/>
            <p:cNvPicPr preferRelativeResize="0"/>
            <p:nvPr/>
          </p:nvPicPr>
          <p:blipFill rotWithShape="1">
            <a:blip r:embed="rId6">
              <a:alphaModFix/>
            </a:blip>
            <a:srcRect b="0" l="0" r="0" t="0"/>
            <a:stretch/>
          </p:blipFill>
          <p:spPr>
            <a:xfrm>
              <a:off x="0" y="0"/>
              <a:ext cx="1269900" cy="1269900"/>
            </a:xfrm>
            <a:prstGeom prst="rect">
              <a:avLst/>
            </a:prstGeom>
            <a:noFill/>
            <a:ln>
              <a:noFill/>
            </a:ln>
          </p:spPr>
        </p:pic>
        <p:sp>
          <p:nvSpPr>
            <p:cNvPr id="481" name="Shape 481"/>
            <p:cNvSpPr/>
            <p:nvPr/>
          </p:nvSpPr>
          <p:spPr>
            <a:xfrm>
              <a:off x="88900" y="322579"/>
              <a:ext cx="1079400" cy="675600"/>
            </a:xfrm>
            <a:prstGeom prst="rect">
              <a:avLst/>
            </a:prstGeom>
            <a:noFill/>
            <a:ln>
              <a:noFill/>
            </a:ln>
          </p:spPr>
          <p:txBody>
            <a:bodyPr anchorCtr="0" anchor="ctr" bIns="0" lIns="0" spcFirstLastPara="1" rIns="0" wrap="square" tIns="0">
              <a:noAutofit/>
            </a:bodyPr>
            <a:lstStyle/>
            <a:p>
              <a:pPr indent="0" lvl="0" marL="0" marR="0" rtl="0" algn="ctr">
                <a:lnSpc>
                  <a:spcPct val="75000"/>
                </a:lnSpc>
                <a:spcBef>
                  <a:spcPts val="0"/>
                </a:spcBef>
                <a:spcAft>
                  <a:spcPts val="0"/>
                </a:spcAft>
                <a:buClr>
                  <a:srgbClr val="FFFFFF"/>
                </a:buClr>
                <a:buFont typeface="Arial"/>
                <a:buNone/>
              </a:pPr>
              <a:r>
                <a:rPr b="1" i="0" lang="en" sz="1300" u="none" cap="none" strike="noStrike">
                  <a:solidFill>
                    <a:srgbClr val="FFFFFF"/>
                  </a:solidFill>
                  <a:latin typeface="Arial"/>
                  <a:ea typeface="Arial"/>
                  <a:cs typeface="Arial"/>
                  <a:sym typeface="Arial"/>
                </a:rPr>
                <a:t>INSERT STICKER</a:t>
              </a:r>
              <a:br>
                <a:rPr b="1" i="0" lang="en" sz="1300" u="none" cap="none" strike="noStrike">
                  <a:solidFill>
                    <a:srgbClr val="FFFFFF"/>
                  </a:solidFill>
                  <a:latin typeface="Arial"/>
                  <a:ea typeface="Arial"/>
                  <a:cs typeface="Arial"/>
                  <a:sym typeface="Arial"/>
                </a:rPr>
              </a:br>
              <a:r>
                <a:rPr b="1" i="0" lang="en" sz="1300" u="none" cap="none" strike="noStrike">
                  <a:solidFill>
                    <a:srgbClr val="FFFFFF"/>
                  </a:solidFill>
                  <a:latin typeface="Arial"/>
                  <a:ea typeface="Arial"/>
                  <a:cs typeface="Arial"/>
                  <a:sym typeface="Arial"/>
                </a:rPr>
                <a:t>TEXT</a:t>
              </a:r>
              <a:endParaRPr sz="1400"/>
            </a:p>
          </p:txBody>
        </p:sp>
      </p:grpSp>
      <p:grpSp>
        <p:nvGrpSpPr>
          <p:cNvPr id="482" name="Shape 482"/>
          <p:cNvGrpSpPr/>
          <p:nvPr/>
        </p:nvGrpSpPr>
        <p:grpSpPr>
          <a:xfrm>
            <a:off x="1518046" y="3434964"/>
            <a:ext cx="892867" cy="894391"/>
            <a:chOff x="0" y="0"/>
            <a:chExt cx="1269900" cy="1269900"/>
          </a:xfrm>
        </p:grpSpPr>
        <p:pic>
          <p:nvPicPr>
            <p:cNvPr id="483" name="Shape 483"/>
            <p:cNvPicPr preferRelativeResize="0"/>
            <p:nvPr/>
          </p:nvPicPr>
          <p:blipFill rotWithShape="1">
            <a:blip r:embed="rId7">
              <a:alphaModFix/>
            </a:blip>
            <a:srcRect b="0" l="0" r="0" t="0"/>
            <a:stretch/>
          </p:blipFill>
          <p:spPr>
            <a:xfrm>
              <a:off x="0" y="0"/>
              <a:ext cx="1269900" cy="1269900"/>
            </a:xfrm>
            <a:prstGeom prst="rect">
              <a:avLst/>
            </a:prstGeom>
            <a:noFill/>
            <a:ln>
              <a:noFill/>
            </a:ln>
          </p:spPr>
        </p:pic>
        <p:sp>
          <p:nvSpPr>
            <p:cNvPr id="484" name="Shape 484"/>
            <p:cNvSpPr/>
            <p:nvPr/>
          </p:nvSpPr>
          <p:spPr>
            <a:xfrm>
              <a:off x="101600" y="335279"/>
              <a:ext cx="1079400" cy="675600"/>
            </a:xfrm>
            <a:prstGeom prst="rect">
              <a:avLst/>
            </a:prstGeom>
            <a:noFill/>
            <a:ln>
              <a:noFill/>
            </a:ln>
          </p:spPr>
          <p:txBody>
            <a:bodyPr anchorCtr="0" anchor="ctr" bIns="0" lIns="0" spcFirstLastPara="1" rIns="0" wrap="square" tIns="0">
              <a:noAutofit/>
            </a:bodyPr>
            <a:lstStyle/>
            <a:p>
              <a:pPr indent="0" lvl="0" marL="0" marR="0" rtl="0" algn="ctr">
                <a:lnSpc>
                  <a:spcPct val="75000"/>
                </a:lnSpc>
                <a:spcBef>
                  <a:spcPts val="0"/>
                </a:spcBef>
                <a:spcAft>
                  <a:spcPts val="0"/>
                </a:spcAft>
                <a:buClr>
                  <a:srgbClr val="FFFFFF"/>
                </a:buClr>
                <a:buFont typeface="Arial"/>
                <a:buNone/>
              </a:pPr>
              <a:r>
                <a:rPr b="1" i="0" lang="en" sz="1300" u="none" cap="none" strike="noStrike">
                  <a:solidFill>
                    <a:srgbClr val="FFFFFF"/>
                  </a:solidFill>
                  <a:latin typeface="Arial"/>
                  <a:ea typeface="Arial"/>
                  <a:cs typeface="Arial"/>
                  <a:sym typeface="Arial"/>
                </a:rPr>
                <a:t>INSERT STICKER</a:t>
              </a:r>
              <a:br>
                <a:rPr b="1" i="0" lang="en" sz="1300" u="none" cap="none" strike="noStrike">
                  <a:solidFill>
                    <a:srgbClr val="FFFFFF"/>
                  </a:solidFill>
                  <a:latin typeface="Arial"/>
                  <a:ea typeface="Arial"/>
                  <a:cs typeface="Arial"/>
                  <a:sym typeface="Arial"/>
                </a:rPr>
              </a:br>
              <a:r>
                <a:rPr b="1" i="0" lang="en" sz="1300" u="none" cap="none" strike="noStrike">
                  <a:solidFill>
                    <a:srgbClr val="FFFFFF"/>
                  </a:solidFill>
                  <a:latin typeface="Arial"/>
                  <a:ea typeface="Arial"/>
                  <a:cs typeface="Arial"/>
                  <a:sym typeface="Arial"/>
                </a:rPr>
                <a:t>TEXT</a:t>
              </a:r>
              <a:endParaRPr sz="1400"/>
            </a:p>
          </p:txBody>
        </p:sp>
      </p:grpSp>
      <p:sp>
        <p:nvSpPr>
          <p:cNvPr id="485" name="Shape 485"/>
          <p:cNvSpPr/>
          <p:nvPr/>
        </p:nvSpPr>
        <p:spPr>
          <a:xfrm>
            <a:off x="6181018" y="1288111"/>
            <a:ext cx="2275500" cy="1431300"/>
          </a:xfrm>
          <a:custGeom>
            <a:pathLst>
              <a:path extrusionOk="0" h="120000" w="120000">
                <a:moveTo>
                  <a:pt x="20633" y="0"/>
                </a:moveTo>
                <a:cubicBezTo>
                  <a:pt x="15433" y="0"/>
                  <a:pt x="11216" y="6716"/>
                  <a:pt x="11216" y="15000"/>
                </a:cubicBezTo>
                <a:lnTo>
                  <a:pt x="11216" y="28966"/>
                </a:lnTo>
                <a:lnTo>
                  <a:pt x="0" y="37572"/>
                </a:lnTo>
                <a:lnTo>
                  <a:pt x="11216" y="46172"/>
                </a:lnTo>
                <a:lnTo>
                  <a:pt x="11216" y="105000"/>
                </a:lnTo>
                <a:cubicBezTo>
                  <a:pt x="11216" y="113283"/>
                  <a:pt x="15433" y="120000"/>
                  <a:pt x="20633" y="120000"/>
                </a:cubicBezTo>
                <a:lnTo>
                  <a:pt x="110583" y="120000"/>
                </a:lnTo>
                <a:cubicBezTo>
                  <a:pt x="115783" y="120000"/>
                  <a:pt x="120000" y="113283"/>
                  <a:pt x="120000" y="105000"/>
                </a:cubicBezTo>
                <a:lnTo>
                  <a:pt x="120000" y="15000"/>
                </a:lnTo>
                <a:cubicBezTo>
                  <a:pt x="120000" y="6716"/>
                  <a:pt x="115783" y="0"/>
                  <a:pt x="110583" y="0"/>
                </a:cubicBezTo>
                <a:lnTo>
                  <a:pt x="20633" y="0"/>
                </a:lnTo>
                <a:close/>
              </a:path>
            </a:pathLst>
          </a:custGeom>
          <a:noFill/>
          <a:ln>
            <a:noFill/>
          </a:ln>
        </p:spPr>
        <p:txBody>
          <a:bodyPr anchorCtr="0" anchor="t" bIns="197075" lIns="197075" spcFirstLastPara="1" rIns="197075" wrap="square" tIns="197075">
            <a:noAutofit/>
          </a:bodyPr>
          <a:lstStyle/>
          <a:p>
            <a:pPr indent="0" lvl="0" marL="0" marR="0" rtl="0" algn="l">
              <a:lnSpc>
                <a:spcPct val="133333"/>
              </a:lnSpc>
              <a:spcBef>
                <a:spcPts val="0"/>
              </a:spcBef>
              <a:spcAft>
                <a:spcPts val="0"/>
              </a:spcAft>
              <a:buClr>
                <a:srgbClr val="FFFFFF"/>
              </a:buClr>
              <a:buFont typeface="Arial"/>
              <a:buNone/>
            </a:pPr>
            <a:r>
              <a:rPr b="0" i="0" lang="en" sz="900" u="none" cap="none" strike="noStrike">
                <a:solidFill>
                  <a:srgbClr val="FFFFFF"/>
                </a:solidFill>
                <a:latin typeface="Arial"/>
                <a:ea typeface="Arial"/>
                <a:cs typeface="Arial"/>
                <a:sym typeface="Arial"/>
              </a:rPr>
              <a:t>Insert quote here. Vestibulum suscipit augue a erat tristique sollicitudin. Donec sit amet neque arcu. Vestibulum at rhoncus neque. Vivamus eget vulputate purus. Curabitur venenatis, nisi non faucibus fringilla. —John Doe</a:t>
            </a:r>
            <a:endParaRPr sz="1400"/>
          </a:p>
        </p:txBody>
      </p:sp>
      <p:grpSp>
        <p:nvGrpSpPr>
          <p:cNvPr id="486" name="Shape 486"/>
          <p:cNvGrpSpPr/>
          <p:nvPr/>
        </p:nvGrpSpPr>
        <p:grpSpPr>
          <a:xfrm>
            <a:off x="2848569" y="1288110"/>
            <a:ext cx="1428629" cy="1431067"/>
            <a:chOff x="0" y="0"/>
            <a:chExt cx="2031900" cy="2031900"/>
          </a:xfrm>
        </p:grpSpPr>
        <p:pic>
          <p:nvPicPr>
            <p:cNvPr id="487" name="Shape 487"/>
            <p:cNvPicPr preferRelativeResize="0"/>
            <p:nvPr/>
          </p:nvPicPr>
          <p:blipFill rotWithShape="1">
            <a:blip r:embed="rId8">
              <a:alphaModFix/>
            </a:blip>
            <a:srcRect b="0" l="0" r="0" t="0"/>
            <a:stretch/>
          </p:blipFill>
          <p:spPr>
            <a:xfrm>
              <a:off x="0" y="0"/>
              <a:ext cx="2031900" cy="2031900"/>
            </a:xfrm>
            <a:prstGeom prst="rect">
              <a:avLst/>
            </a:prstGeom>
            <a:noFill/>
            <a:ln>
              <a:noFill/>
            </a:ln>
          </p:spPr>
        </p:pic>
        <p:sp>
          <p:nvSpPr>
            <p:cNvPr id="488" name="Shape 488"/>
            <p:cNvSpPr/>
            <p:nvPr/>
          </p:nvSpPr>
          <p:spPr>
            <a:xfrm>
              <a:off x="165100" y="152400"/>
              <a:ext cx="1676400" cy="233700"/>
            </a:xfrm>
            <a:prstGeom prst="rect">
              <a:avLst/>
            </a:prstGeom>
            <a:noFill/>
            <a:ln>
              <a:noFill/>
            </a:ln>
          </p:spPr>
          <p:txBody>
            <a:bodyPr anchorCtr="0" anchor="t" bIns="0" lIns="0" spcFirstLastPara="1" rIns="0" wrap="square" tIns="0">
              <a:noAutofit/>
            </a:bodyPr>
            <a:lstStyle/>
            <a:p>
              <a:pPr indent="0" lvl="0" marL="0" marR="0" rtl="0" algn="l">
                <a:lnSpc>
                  <a:spcPct val="75000"/>
                </a:lnSpc>
                <a:spcBef>
                  <a:spcPts val="0"/>
                </a:spcBef>
                <a:spcAft>
                  <a:spcPts val="0"/>
                </a:spcAft>
                <a:buClr>
                  <a:srgbClr val="000000"/>
                </a:buClr>
                <a:buFont typeface="Arial"/>
                <a:buNone/>
              </a:pPr>
              <a:r>
                <a:rPr b="1" i="0" lang="en" sz="1300" u="none" cap="none" strike="noStrike">
                  <a:solidFill>
                    <a:srgbClr val="000000"/>
                  </a:solidFill>
                  <a:latin typeface="Arial"/>
                  <a:ea typeface="Arial"/>
                  <a:cs typeface="Arial"/>
                  <a:sym typeface="Arial"/>
                </a:rPr>
                <a:t>INSERT TERM</a:t>
              </a:r>
              <a:endParaRPr sz="1400"/>
            </a:p>
          </p:txBody>
        </p:sp>
        <p:sp>
          <p:nvSpPr>
            <p:cNvPr id="489" name="Shape 489"/>
            <p:cNvSpPr/>
            <p:nvPr/>
          </p:nvSpPr>
          <p:spPr>
            <a:xfrm>
              <a:off x="165100" y="419100"/>
              <a:ext cx="1676400" cy="1415100"/>
            </a:xfrm>
            <a:prstGeom prst="rect">
              <a:avLst/>
            </a:prstGeom>
            <a:noFill/>
            <a:ln>
              <a:noFill/>
            </a:ln>
          </p:spPr>
          <p:txBody>
            <a:bodyPr anchorCtr="0" anchor="t" bIns="0" lIns="0" spcFirstLastPara="1" rIns="0" wrap="square" tIns="0">
              <a:noAutofit/>
            </a:bodyPr>
            <a:lstStyle/>
            <a:p>
              <a:pPr indent="0" lvl="0" marL="0" marR="0" rtl="0" algn="l">
                <a:lnSpc>
                  <a:spcPct val="133333"/>
                </a:lnSpc>
                <a:spcBef>
                  <a:spcPts val="0"/>
                </a:spcBef>
                <a:spcAft>
                  <a:spcPts val="0"/>
                </a:spcAft>
                <a:buClr>
                  <a:srgbClr val="000000"/>
                </a:buClr>
                <a:buFont typeface="Arial"/>
                <a:buNone/>
              </a:pPr>
              <a:r>
                <a:rPr b="0" i="0" lang="en" sz="900" u="none" cap="none" strike="noStrike">
                  <a:solidFill>
                    <a:srgbClr val="000000"/>
                  </a:solidFill>
                  <a:latin typeface="Arial"/>
                  <a:ea typeface="Arial"/>
                  <a:cs typeface="Arial"/>
                  <a:sym typeface="Arial"/>
                </a:rPr>
                <a:t>Insert glossary definition here. Lorem ipsum dolor sit amet, consectetur adipiscing elit. Vivamus erat leo, volutpat et ultrices eget, faucibus ut orci.</a:t>
              </a:r>
              <a:endParaRPr sz="1400"/>
            </a:p>
          </p:txBody>
        </p:sp>
      </p:grpSp>
      <p:grpSp>
        <p:nvGrpSpPr>
          <p:cNvPr id="490" name="Shape 490"/>
          <p:cNvGrpSpPr/>
          <p:nvPr/>
        </p:nvGrpSpPr>
        <p:grpSpPr>
          <a:xfrm>
            <a:off x="4473772" y="1288110"/>
            <a:ext cx="1428629" cy="1431067"/>
            <a:chOff x="0" y="0"/>
            <a:chExt cx="2031900" cy="2031900"/>
          </a:xfrm>
        </p:grpSpPr>
        <p:pic>
          <p:nvPicPr>
            <p:cNvPr id="491" name="Shape 491"/>
            <p:cNvPicPr preferRelativeResize="0"/>
            <p:nvPr/>
          </p:nvPicPr>
          <p:blipFill rotWithShape="1">
            <a:blip r:embed="rId9">
              <a:alphaModFix/>
            </a:blip>
            <a:srcRect b="0" l="0" r="0" t="0"/>
            <a:stretch/>
          </p:blipFill>
          <p:spPr>
            <a:xfrm>
              <a:off x="0" y="0"/>
              <a:ext cx="2031900" cy="2031900"/>
            </a:xfrm>
            <a:prstGeom prst="rect">
              <a:avLst/>
            </a:prstGeom>
            <a:noFill/>
            <a:ln>
              <a:noFill/>
            </a:ln>
          </p:spPr>
        </p:pic>
        <p:sp>
          <p:nvSpPr>
            <p:cNvPr id="492" name="Shape 492"/>
            <p:cNvSpPr/>
            <p:nvPr/>
          </p:nvSpPr>
          <p:spPr>
            <a:xfrm>
              <a:off x="177800" y="152400"/>
              <a:ext cx="1676400" cy="233700"/>
            </a:xfrm>
            <a:prstGeom prst="rect">
              <a:avLst/>
            </a:prstGeom>
            <a:noFill/>
            <a:ln>
              <a:noFill/>
            </a:ln>
          </p:spPr>
          <p:txBody>
            <a:bodyPr anchorCtr="0" anchor="t" bIns="0" lIns="0" spcFirstLastPara="1" rIns="0" wrap="square" tIns="0">
              <a:noAutofit/>
            </a:bodyPr>
            <a:lstStyle/>
            <a:p>
              <a:pPr indent="0" lvl="0" marL="0" marR="0" rtl="0" algn="l">
                <a:lnSpc>
                  <a:spcPct val="75000"/>
                </a:lnSpc>
                <a:spcBef>
                  <a:spcPts val="0"/>
                </a:spcBef>
                <a:spcAft>
                  <a:spcPts val="0"/>
                </a:spcAft>
                <a:buClr>
                  <a:srgbClr val="FFFFFF"/>
                </a:buClr>
                <a:buFont typeface="Arial"/>
                <a:buNone/>
              </a:pPr>
              <a:r>
                <a:rPr b="1" i="0" lang="en" sz="1300" u="none" cap="none" strike="noStrike">
                  <a:solidFill>
                    <a:srgbClr val="FFFFFF"/>
                  </a:solidFill>
                  <a:latin typeface="Arial"/>
                  <a:ea typeface="Arial"/>
                  <a:cs typeface="Arial"/>
                  <a:sym typeface="Arial"/>
                </a:rPr>
                <a:t>INSERT TERM</a:t>
              </a:r>
              <a:endParaRPr sz="1400"/>
            </a:p>
          </p:txBody>
        </p:sp>
        <p:sp>
          <p:nvSpPr>
            <p:cNvPr id="493" name="Shape 493"/>
            <p:cNvSpPr/>
            <p:nvPr/>
          </p:nvSpPr>
          <p:spPr>
            <a:xfrm>
              <a:off x="177800" y="419100"/>
              <a:ext cx="1676400" cy="1415100"/>
            </a:xfrm>
            <a:prstGeom prst="rect">
              <a:avLst/>
            </a:prstGeom>
            <a:noFill/>
            <a:ln>
              <a:noFill/>
            </a:ln>
          </p:spPr>
          <p:txBody>
            <a:bodyPr anchorCtr="0" anchor="t" bIns="0" lIns="0" spcFirstLastPara="1" rIns="0" wrap="square" tIns="0">
              <a:noAutofit/>
            </a:bodyPr>
            <a:lstStyle/>
            <a:p>
              <a:pPr indent="0" lvl="0" marL="0" marR="0" rtl="0" algn="l">
                <a:lnSpc>
                  <a:spcPct val="133333"/>
                </a:lnSpc>
                <a:spcBef>
                  <a:spcPts val="0"/>
                </a:spcBef>
                <a:spcAft>
                  <a:spcPts val="0"/>
                </a:spcAft>
                <a:buClr>
                  <a:srgbClr val="FFFFFF"/>
                </a:buClr>
                <a:buFont typeface="Arial"/>
                <a:buNone/>
              </a:pPr>
              <a:r>
                <a:rPr b="0" i="0" lang="en" sz="900" u="none" cap="none" strike="noStrike">
                  <a:solidFill>
                    <a:srgbClr val="FFFFFF"/>
                  </a:solidFill>
                  <a:latin typeface="Arial"/>
                  <a:ea typeface="Arial"/>
                  <a:cs typeface="Arial"/>
                  <a:sym typeface="Arial"/>
                </a:rPr>
                <a:t>Insert glossary definition here. Lorem ipsum dolor sit amet, consectetur adipiscing elit. Vivamus erat leo, volutpat et ultrices eget, faucibus ut orci.</a:t>
              </a:r>
              <a:endParaRPr sz="1400"/>
            </a:p>
          </p:txBody>
        </p:sp>
      </p:grpSp>
      <p:grpSp>
        <p:nvGrpSpPr>
          <p:cNvPr id="494" name="Shape 494"/>
          <p:cNvGrpSpPr/>
          <p:nvPr/>
        </p:nvGrpSpPr>
        <p:grpSpPr>
          <a:xfrm>
            <a:off x="2848569" y="2898250"/>
            <a:ext cx="1428629" cy="1431067"/>
            <a:chOff x="0" y="0"/>
            <a:chExt cx="2031900" cy="2031900"/>
          </a:xfrm>
        </p:grpSpPr>
        <p:pic>
          <p:nvPicPr>
            <p:cNvPr id="495" name="Shape 495"/>
            <p:cNvPicPr preferRelativeResize="0"/>
            <p:nvPr/>
          </p:nvPicPr>
          <p:blipFill rotWithShape="1">
            <a:blip r:embed="rId10">
              <a:alphaModFix/>
            </a:blip>
            <a:srcRect b="0" l="0" r="0" t="0"/>
            <a:stretch/>
          </p:blipFill>
          <p:spPr>
            <a:xfrm>
              <a:off x="0" y="0"/>
              <a:ext cx="2031900" cy="2031900"/>
            </a:xfrm>
            <a:prstGeom prst="rect">
              <a:avLst/>
            </a:prstGeom>
            <a:noFill/>
            <a:ln>
              <a:noFill/>
            </a:ln>
          </p:spPr>
        </p:pic>
        <p:sp>
          <p:nvSpPr>
            <p:cNvPr id="496" name="Shape 496"/>
            <p:cNvSpPr/>
            <p:nvPr/>
          </p:nvSpPr>
          <p:spPr>
            <a:xfrm>
              <a:off x="165100" y="177800"/>
              <a:ext cx="1676400" cy="233700"/>
            </a:xfrm>
            <a:prstGeom prst="rect">
              <a:avLst/>
            </a:prstGeom>
            <a:noFill/>
            <a:ln>
              <a:noFill/>
            </a:ln>
          </p:spPr>
          <p:txBody>
            <a:bodyPr anchorCtr="0" anchor="t" bIns="0" lIns="0" spcFirstLastPara="1" rIns="0" wrap="square" tIns="0">
              <a:noAutofit/>
            </a:bodyPr>
            <a:lstStyle/>
            <a:p>
              <a:pPr indent="0" lvl="0" marL="0" marR="0" rtl="0" algn="l">
                <a:lnSpc>
                  <a:spcPct val="75000"/>
                </a:lnSpc>
                <a:spcBef>
                  <a:spcPts val="0"/>
                </a:spcBef>
                <a:spcAft>
                  <a:spcPts val="0"/>
                </a:spcAft>
                <a:buClr>
                  <a:srgbClr val="FFFFFF"/>
                </a:buClr>
                <a:buFont typeface="Arial"/>
                <a:buNone/>
              </a:pPr>
              <a:r>
                <a:rPr b="1" i="0" lang="en" sz="1300" u="none" cap="none" strike="noStrike">
                  <a:solidFill>
                    <a:srgbClr val="FFFFFF"/>
                  </a:solidFill>
                  <a:latin typeface="Arial"/>
                  <a:ea typeface="Arial"/>
                  <a:cs typeface="Arial"/>
                  <a:sym typeface="Arial"/>
                </a:rPr>
                <a:t>INSERT TERM</a:t>
              </a:r>
              <a:endParaRPr sz="1400"/>
            </a:p>
          </p:txBody>
        </p:sp>
        <p:sp>
          <p:nvSpPr>
            <p:cNvPr id="497" name="Shape 497"/>
            <p:cNvSpPr/>
            <p:nvPr/>
          </p:nvSpPr>
          <p:spPr>
            <a:xfrm>
              <a:off x="165100" y="444500"/>
              <a:ext cx="1676400" cy="1415100"/>
            </a:xfrm>
            <a:prstGeom prst="rect">
              <a:avLst/>
            </a:prstGeom>
            <a:noFill/>
            <a:ln>
              <a:noFill/>
            </a:ln>
          </p:spPr>
          <p:txBody>
            <a:bodyPr anchorCtr="0" anchor="t" bIns="0" lIns="0" spcFirstLastPara="1" rIns="0" wrap="square" tIns="0">
              <a:noAutofit/>
            </a:bodyPr>
            <a:lstStyle/>
            <a:p>
              <a:pPr indent="0" lvl="0" marL="0" marR="0" rtl="0" algn="l">
                <a:lnSpc>
                  <a:spcPct val="133333"/>
                </a:lnSpc>
                <a:spcBef>
                  <a:spcPts val="0"/>
                </a:spcBef>
                <a:spcAft>
                  <a:spcPts val="0"/>
                </a:spcAft>
                <a:buClr>
                  <a:srgbClr val="FFFFFF"/>
                </a:buClr>
                <a:buFont typeface="Arial"/>
                <a:buNone/>
              </a:pPr>
              <a:r>
                <a:rPr b="0" i="0" lang="en" sz="900" u="none" cap="none" strike="noStrike">
                  <a:solidFill>
                    <a:srgbClr val="FFFFFF"/>
                  </a:solidFill>
                  <a:latin typeface="Arial"/>
                  <a:ea typeface="Arial"/>
                  <a:cs typeface="Arial"/>
                  <a:sym typeface="Arial"/>
                </a:rPr>
                <a:t>Insert glossary definition here. Lorem ipsum dolor sit amet, consectetur adipiscing elit. Vivamus erat leo, volutpat et ultrices eget, faucibus ut orci.</a:t>
              </a:r>
              <a:endParaRPr sz="1400"/>
            </a:p>
          </p:txBody>
        </p:sp>
      </p:grpSp>
      <p:grpSp>
        <p:nvGrpSpPr>
          <p:cNvPr id="498" name="Shape 498"/>
          <p:cNvGrpSpPr/>
          <p:nvPr/>
        </p:nvGrpSpPr>
        <p:grpSpPr>
          <a:xfrm>
            <a:off x="4473772" y="2898250"/>
            <a:ext cx="1428629" cy="1431067"/>
            <a:chOff x="0" y="0"/>
            <a:chExt cx="2031900" cy="2031900"/>
          </a:xfrm>
        </p:grpSpPr>
        <p:pic>
          <p:nvPicPr>
            <p:cNvPr id="499" name="Shape 499"/>
            <p:cNvPicPr preferRelativeResize="0"/>
            <p:nvPr/>
          </p:nvPicPr>
          <p:blipFill rotWithShape="1">
            <a:blip r:embed="rId11">
              <a:alphaModFix/>
            </a:blip>
            <a:srcRect b="0" l="0" r="0" t="0"/>
            <a:stretch/>
          </p:blipFill>
          <p:spPr>
            <a:xfrm>
              <a:off x="0" y="0"/>
              <a:ext cx="2031900" cy="2031900"/>
            </a:xfrm>
            <a:prstGeom prst="rect">
              <a:avLst/>
            </a:prstGeom>
            <a:noFill/>
            <a:ln>
              <a:noFill/>
            </a:ln>
          </p:spPr>
        </p:pic>
        <p:sp>
          <p:nvSpPr>
            <p:cNvPr id="500" name="Shape 500"/>
            <p:cNvSpPr/>
            <p:nvPr/>
          </p:nvSpPr>
          <p:spPr>
            <a:xfrm>
              <a:off x="177800" y="177800"/>
              <a:ext cx="1676400" cy="233700"/>
            </a:xfrm>
            <a:prstGeom prst="rect">
              <a:avLst/>
            </a:prstGeom>
            <a:noFill/>
            <a:ln>
              <a:noFill/>
            </a:ln>
          </p:spPr>
          <p:txBody>
            <a:bodyPr anchorCtr="0" anchor="t" bIns="0" lIns="0" spcFirstLastPara="1" rIns="0" wrap="square" tIns="0">
              <a:noAutofit/>
            </a:bodyPr>
            <a:lstStyle/>
            <a:p>
              <a:pPr indent="0" lvl="0" marL="0" marR="0" rtl="0" algn="l">
                <a:lnSpc>
                  <a:spcPct val="75000"/>
                </a:lnSpc>
                <a:spcBef>
                  <a:spcPts val="0"/>
                </a:spcBef>
                <a:spcAft>
                  <a:spcPts val="0"/>
                </a:spcAft>
                <a:buClr>
                  <a:srgbClr val="FFFFFF"/>
                </a:buClr>
                <a:buFont typeface="Arial"/>
                <a:buNone/>
              </a:pPr>
              <a:r>
                <a:rPr b="1" i="0" lang="en" sz="1300" u="none" cap="none" strike="noStrike">
                  <a:solidFill>
                    <a:srgbClr val="FFFFFF"/>
                  </a:solidFill>
                  <a:latin typeface="Arial"/>
                  <a:ea typeface="Arial"/>
                  <a:cs typeface="Arial"/>
                  <a:sym typeface="Arial"/>
                </a:rPr>
                <a:t>INSERT TERM</a:t>
              </a:r>
              <a:endParaRPr sz="1400"/>
            </a:p>
          </p:txBody>
        </p:sp>
        <p:sp>
          <p:nvSpPr>
            <p:cNvPr id="501" name="Shape 501"/>
            <p:cNvSpPr/>
            <p:nvPr/>
          </p:nvSpPr>
          <p:spPr>
            <a:xfrm>
              <a:off x="177800" y="444500"/>
              <a:ext cx="1676400" cy="1415100"/>
            </a:xfrm>
            <a:prstGeom prst="rect">
              <a:avLst/>
            </a:prstGeom>
            <a:noFill/>
            <a:ln>
              <a:noFill/>
            </a:ln>
          </p:spPr>
          <p:txBody>
            <a:bodyPr anchorCtr="0" anchor="t" bIns="0" lIns="0" spcFirstLastPara="1" rIns="0" wrap="square" tIns="0">
              <a:noAutofit/>
            </a:bodyPr>
            <a:lstStyle/>
            <a:p>
              <a:pPr indent="0" lvl="0" marL="0" marR="0" rtl="0" algn="l">
                <a:lnSpc>
                  <a:spcPct val="133333"/>
                </a:lnSpc>
                <a:spcBef>
                  <a:spcPts val="0"/>
                </a:spcBef>
                <a:spcAft>
                  <a:spcPts val="0"/>
                </a:spcAft>
                <a:buClr>
                  <a:srgbClr val="FFFFFF"/>
                </a:buClr>
                <a:buFont typeface="Arial"/>
                <a:buNone/>
              </a:pPr>
              <a:r>
                <a:rPr b="0" i="0" lang="en" sz="900" u="none" cap="none" strike="noStrike">
                  <a:solidFill>
                    <a:srgbClr val="FFFFFF"/>
                  </a:solidFill>
                  <a:latin typeface="Arial"/>
                  <a:ea typeface="Arial"/>
                  <a:cs typeface="Arial"/>
                  <a:sym typeface="Arial"/>
                </a:rPr>
                <a:t>Insert glossary definition here. Lorem ipsum dolor sit amet, consectetur adipiscing elit. Vivamus erat leo, volutpat et ultrices eget, faucibus ut orci.</a:t>
              </a:r>
              <a:endParaRPr sz="1400"/>
            </a:p>
          </p:txBody>
        </p:sp>
      </p:grpSp>
      <p:sp>
        <p:nvSpPr>
          <p:cNvPr id="502" name="Shape 502"/>
          <p:cNvSpPr/>
          <p:nvPr/>
        </p:nvSpPr>
        <p:spPr>
          <a:xfrm>
            <a:off x="6181018" y="2898250"/>
            <a:ext cx="2275500" cy="1431300"/>
          </a:xfrm>
          <a:custGeom>
            <a:pathLst>
              <a:path extrusionOk="0" h="120000" w="120000">
                <a:moveTo>
                  <a:pt x="20633" y="0"/>
                </a:moveTo>
                <a:cubicBezTo>
                  <a:pt x="15433" y="0"/>
                  <a:pt x="11216" y="6716"/>
                  <a:pt x="11216" y="15000"/>
                </a:cubicBezTo>
                <a:lnTo>
                  <a:pt x="11216" y="28966"/>
                </a:lnTo>
                <a:lnTo>
                  <a:pt x="0" y="37572"/>
                </a:lnTo>
                <a:lnTo>
                  <a:pt x="11216" y="46172"/>
                </a:lnTo>
                <a:lnTo>
                  <a:pt x="11216" y="105000"/>
                </a:lnTo>
                <a:cubicBezTo>
                  <a:pt x="11216" y="113283"/>
                  <a:pt x="15433" y="120000"/>
                  <a:pt x="20633" y="120000"/>
                </a:cubicBezTo>
                <a:lnTo>
                  <a:pt x="110583" y="120000"/>
                </a:lnTo>
                <a:cubicBezTo>
                  <a:pt x="115783" y="120000"/>
                  <a:pt x="120000" y="113283"/>
                  <a:pt x="120000" y="105000"/>
                </a:cubicBezTo>
                <a:lnTo>
                  <a:pt x="120000" y="15000"/>
                </a:lnTo>
                <a:cubicBezTo>
                  <a:pt x="120000" y="6716"/>
                  <a:pt x="115783" y="0"/>
                  <a:pt x="110583" y="0"/>
                </a:cubicBezTo>
                <a:lnTo>
                  <a:pt x="20633" y="0"/>
                </a:lnTo>
                <a:close/>
              </a:path>
            </a:pathLst>
          </a:custGeom>
          <a:solidFill>
            <a:srgbClr val="FFDC00"/>
          </a:solidFill>
          <a:ln>
            <a:noFill/>
          </a:ln>
        </p:spPr>
        <p:txBody>
          <a:bodyPr anchorCtr="0" anchor="t" bIns="197075" lIns="197075" spcFirstLastPara="1" rIns="197075" wrap="square" tIns="197075">
            <a:noAutofit/>
          </a:bodyPr>
          <a:lstStyle/>
          <a:p>
            <a:pPr indent="0" lvl="0" marL="0" marR="0" rtl="0" algn="l">
              <a:lnSpc>
                <a:spcPct val="133333"/>
              </a:lnSpc>
              <a:spcBef>
                <a:spcPts val="0"/>
              </a:spcBef>
              <a:spcAft>
                <a:spcPts val="0"/>
              </a:spcAft>
              <a:buClr>
                <a:srgbClr val="000000"/>
              </a:buClr>
              <a:buFont typeface="Arial"/>
              <a:buNone/>
            </a:pPr>
            <a:r>
              <a:rPr b="0" i="0" lang="en" sz="900" u="none" cap="none" strike="noStrike">
                <a:solidFill>
                  <a:srgbClr val="000000"/>
                </a:solidFill>
                <a:latin typeface="Arial"/>
                <a:ea typeface="Arial"/>
                <a:cs typeface="Arial"/>
                <a:sym typeface="Arial"/>
              </a:rPr>
              <a:t>Insert quote here. Vestibulum suscipit augue a erat tristique sollicitudin. Donec sit amet neque arcu. Vestibulum at rhoncus neque. Vivamus eget vulputate purus. Curabitur venenatis, nisi non faucibus fringilla. —John Doe</a:t>
            </a:r>
            <a:endParaRPr sz="1400"/>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Activity">
  <p:cSld name="Activity">
    <p:spTree>
      <p:nvGrpSpPr>
        <p:cNvPr id="503" name="Shape 503"/>
        <p:cNvGrpSpPr/>
        <p:nvPr/>
      </p:nvGrpSpPr>
      <p:grpSpPr>
        <a:xfrm>
          <a:off x="0" y="0"/>
          <a:ext cx="0" cy="0"/>
          <a:chOff x="0" y="0"/>
          <a:chExt cx="0" cy="0"/>
        </a:xfrm>
      </p:grpSpPr>
      <p:cxnSp>
        <p:nvCxnSpPr>
          <p:cNvPr id="504" name="Shape 504"/>
          <p:cNvCxnSpPr/>
          <p:nvPr/>
        </p:nvCxnSpPr>
        <p:spPr>
          <a:xfrm>
            <a:off x="446484" y="447261"/>
            <a:ext cx="8250900" cy="0"/>
          </a:xfrm>
          <a:prstGeom prst="straightConnector1">
            <a:avLst/>
          </a:prstGeom>
          <a:noFill/>
          <a:ln>
            <a:noFill/>
          </a:ln>
        </p:spPr>
      </p:cxnSp>
      <p:cxnSp>
        <p:nvCxnSpPr>
          <p:cNvPr id="505" name="Shape 505"/>
          <p:cNvCxnSpPr/>
          <p:nvPr/>
        </p:nvCxnSpPr>
        <p:spPr>
          <a:xfrm>
            <a:off x="446484" y="858741"/>
            <a:ext cx="8250900" cy="0"/>
          </a:xfrm>
          <a:prstGeom prst="straightConnector1">
            <a:avLst/>
          </a:prstGeom>
          <a:noFill/>
          <a:ln>
            <a:noFill/>
          </a:ln>
        </p:spPr>
      </p:cxnSp>
      <p:grpSp>
        <p:nvGrpSpPr>
          <p:cNvPr id="506" name="Shape 506"/>
          <p:cNvGrpSpPr/>
          <p:nvPr/>
        </p:nvGrpSpPr>
        <p:grpSpPr>
          <a:xfrm>
            <a:off x="973335" y="2204996"/>
            <a:ext cx="892867" cy="894391"/>
            <a:chOff x="0" y="0"/>
            <a:chExt cx="1269900" cy="1269900"/>
          </a:xfrm>
        </p:grpSpPr>
        <p:pic>
          <p:nvPicPr>
            <p:cNvPr id="507" name="Shape 507"/>
            <p:cNvPicPr preferRelativeResize="0"/>
            <p:nvPr/>
          </p:nvPicPr>
          <p:blipFill rotWithShape="1">
            <a:blip r:embed="rId2">
              <a:alphaModFix/>
            </a:blip>
            <a:srcRect b="0" l="0" r="0" t="0"/>
            <a:stretch/>
          </p:blipFill>
          <p:spPr>
            <a:xfrm>
              <a:off x="0" y="0"/>
              <a:ext cx="1269900" cy="1269900"/>
            </a:xfrm>
            <a:prstGeom prst="rect">
              <a:avLst/>
            </a:prstGeom>
            <a:noFill/>
            <a:ln>
              <a:noFill/>
            </a:ln>
          </p:spPr>
        </p:pic>
        <p:sp>
          <p:nvSpPr>
            <p:cNvPr id="508" name="Shape 508"/>
            <p:cNvSpPr/>
            <p:nvPr/>
          </p:nvSpPr>
          <p:spPr>
            <a:xfrm>
              <a:off x="88900" y="543558"/>
              <a:ext cx="1079400" cy="233700"/>
            </a:xfrm>
            <a:prstGeom prst="rect">
              <a:avLst/>
            </a:prstGeom>
            <a:noFill/>
            <a:ln>
              <a:noFill/>
            </a:ln>
          </p:spPr>
          <p:txBody>
            <a:bodyPr anchorCtr="0" anchor="ctr" bIns="0" lIns="0" spcFirstLastPara="1" rIns="0" wrap="square" tIns="0">
              <a:noAutofit/>
            </a:bodyPr>
            <a:lstStyle/>
            <a:p>
              <a:pPr indent="0" lvl="0" marL="0" marR="0" rtl="0" algn="ctr">
                <a:lnSpc>
                  <a:spcPct val="75000"/>
                </a:lnSpc>
                <a:spcBef>
                  <a:spcPts val="0"/>
                </a:spcBef>
                <a:spcAft>
                  <a:spcPts val="0"/>
                </a:spcAft>
                <a:buClr>
                  <a:srgbClr val="FFFFFF"/>
                </a:buClr>
                <a:buFont typeface="Arial"/>
                <a:buNone/>
              </a:pPr>
              <a:r>
                <a:rPr b="1" i="0" lang="en" sz="1300" u="none" cap="none" strike="noStrike">
                  <a:solidFill>
                    <a:srgbClr val="FFFFFF"/>
                  </a:solidFill>
                  <a:latin typeface="Arial"/>
                  <a:ea typeface="Arial"/>
                  <a:cs typeface="Arial"/>
                  <a:sym typeface="Arial"/>
                </a:rPr>
                <a:t>EXERCISE</a:t>
              </a:r>
              <a:endParaRPr sz="1400"/>
            </a:p>
          </p:txBody>
        </p:sp>
      </p:grpSp>
      <p:cxnSp>
        <p:nvCxnSpPr>
          <p:cNvPr id="509" name="Shape 509"/>
          <p:cNvCxnSpPr/>
          <p:nvPr/>
        </p:nvCxnSpPr>
        <p:spPr>
          <a:xfrm flipH="1" rot="10800000">
            <a:off x="2750343" y="2284389"/>
            <a:ext cx="2626500" cy="300"/>
          </a:xfrm>
          <a:prstGeom prst="straightConnector1">
            <a:avLst/>
          </a:prstGeom>
          <a:noFill/>
          <a:ln>
            <a:noFill/>
          </a:ln>
        </p:spPr>
      </p:cxnSp>
      <p:cxnSp>
        <p:nvCxnSpPr>
          <p:cNvPr id="510" name="Shape 510"/>
          <p:cNvCxnSpPr/>
          <p:nvPr/>
        </p:nvCxnSpPr>
        <p:spPr>
          <a:xfrm flipH="1" rot="10800000">
            <a:off x="2750343" y="3790227"/>
            <a:ext cx="2626500" cy="300"/>
          </a:xfrm>
          <a:prstGeom prst="straightConnector1">
            <a:avLst/>
          </a:prstGeom>
          <a:noFill/>
          <a:ln>
            <a:noFill/>
          </a:ln>
        </p:spPr>
      </p:cxnSp>
      <p:sp>
        <p:nvSpPr>
          <p:cNvPr id="511" name="Shape 511"/>
          <p:cNvSpPr/>
          <p:nvPr/>
        </p:nvSpPr>
        <p:spPr>
          <a:xfrm>
            <a:off x="2750343" y="2105786"/>
            <a:ext cx="2625300" cy="179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Font typeface="Arial"/>
              <a:buNone/>
            </a:pPr>
            <a:r>
              <a:rPr b="1" i="0" lang="en" sz="1400" u="none" cap="none" strike="noStrike">
                <a:solidFill>
                  <a:srgbClr val="000000"/>
                </a:solidFill>
                <a:latin typeface="Arial"/>
                <a:ea typeface="Arial"/>
                <a:cs typeface="Arial"/>
                <a:sym typeface="Arial"/>
              </a:rPr>
              <a:t>TIMING</a:t>
            </a:r>
            <a:endParaRPr sz="1400"/>
          </a:p>
        </p:txBody>
      </p:sp>
      <p:sp>
        <p:nvSpPr>
          <p:cNvPr id="512" name="Shape 512"/>
          <p:cNvSpPr/>
          <p:nvPr/>
        </p:nvSpPr>
        <p:spPr>
          <a:xfrm>
            <a:off x="2750343" y="3602678"/>
            <a:ext cx="2625300" cy="179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Font typeface="Arial"/>
              <a:buNone/>
            </a:pPr>
            <a:r>
              <a:rPr b="1" i="0" lang="en" sz="1400" u="none" cap="none" strike="noStrike">
                <a:solidFill>
                  <a:srgbClr val="000000"/>
                </a:solidFill>
                <a:latin typeface="Arial"/>
                <a:ea typeface="Arial"/>
                <a:cs typeface="Arial"/>
                <a:sym typeface="Arial"/>
              </a:rPr>
              <a:t>DELIVERABLE</a:t>
            </a:r>
            <a:endParaRPr sz="1400"/>
          </a:p>
        </p:txBody>
      </p:sp>
      <p:cxnSp>
        <p:nvCxnSpPr>
          <p:cNvPr id="513" name="Shape 513"/>
          <p:cNvCxnSpPr/>
          <p:nvPr/>
        </p:nvCxnSpPr>
        <p:spPr>
          <a:xfrm flipH="1" rot="10800000">
            <a:off x="2750343" y="1565675"/>
            <a:ext cx="2626500" cy="300"/>
          </a:xfrm>
          <a:prstGeom prst="straightConnector1">
            <a:avLst/>
          </a:prstGeom>
          <a:noFill/>
          <a:ln>
            <a:noFill/>
          </a:ln>
        </p:spPr>
      </p:cxnSp>
      <p:sp>
        <p:nvSpPr>
          <p:cNvPr id="514" name="Shape 514"/>
          <p:cNvSpPr/>
          <p:nvPr/>
        </p:nvSpPr>
        <p:spPr>
          <a:xfrm>
            <a:off x="2750343" y="1387071"/>
            <a:ext cx="2625300" cy="179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Font typeface="Arial"/>
              <a:buNone/>
            </a:pPr>
            <a:r>
              <a:rPr b="1" i="0" lang="en" sz="1400" u="none" cap="none" strike="noStrike">
                <a:solidFill>
                  <a:srgbClr val="000000"/>
                </a:solidFill>
                <a:latin typeface="Arial"/>
                <a:ea typeface="Arial"/>
                <a:cs typeface="Arial"/>
                <a:sym typeface="Arial"/>
              </a:rPr>
              <a:t>KEY OBJECTIVE(S)</a:t>
            </a:r>
            <a:endParaRPr sz="1400"/>
          </a:p>
        </p:txBody>
      </p:sp>
      <p:cxnSp>
        <p:nvCxnSpPr>
          <p:cNvPr id="515" name="Shape 515"/>
          <p:cNvCxnSpPr/>
          <p:nvPr/>
        </p:nvCxnSpPr>
        <p:spPr>
          <a:xfrm rot="10800000">
            <a:off x="2268140" y="1270401"/>
            <a:ext cx="0" cy="3120600"/>
          </a:xfrm>
          <a:prstGeom prst="straightConnector1">
            <a:avLst/>
          </a:prstGeom>
          <a:noFill/>
          <a:ln cap="flat" cmpd="sng" w="12700">
            <a:solidFill>
              <a:srgbClr val="EAEAEA"/>
            </a:solidFill>
            <a:prstDash val="solid"/>
            <a:miter lim="8000"/>
            <a:headEnd len="sm" w="sm" type="none"/>
            <a:tailEnd len="sm" w="sm" type="none"/>
          </a:ln>
        </p:spPr>
      </p:cxn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amp;A">
  <p:cSld name="Q&amp;A">
    <p:bg>
      <p:bgPr>
        <a:solidFill>
          <a:srgbClr val="FFDB00"/>
        </a:solidFill>
      </p:bgPr>
    </p:bg>
    <p:spTree>
      <p:nvGrpSpPr>
        <p:cNvPr id="516" name="Shape 516"/>
        <p:cNvGrpSpPr/>
        <p:nvPr/>
      </p:nvGrpSpPr>
      <p:grpSpPr>
        <a:xfrm>
          <a:off x="0" y="0"/>
          <a:ext cx="0" cy="0"/>
          <a:chOff x="0" y="0"/>
          <a:chExt cx="0" cy="0"/>
        </a:xfrm>
      </p:grpSpPr>
      <p:cxnSp>
        <p:nvCxnSpPr>
          <p:cNvPr id="517" name="Shape 517"/>
          <p:cNvCxnSpPr/>
          <p:nvPr/>
        </p:nvCxnSpPr>
        <p:spPr>
          <a:xfrm>
            <a:off x="446484" y="447261"/>
            <a:ext cx="8250900" cy="0"/>
          </a:xfrm>
          <a:prstGeom prst="straightConnector1">
            <a:avLst/>
          </a:prstGeom>
          <a:noFill/>
          <a:ln cap="flat" cmpd="sng" w="9525">
            <a:solidFill>
              <a:srgbClr val="FFFFFF"/>
            </a:solidFill>
            <a:prstDash val="solid"/>
            <a:miter lim="8000"/>
            <a:headEnd len="sm" w="sm" type="none"/>
            <a:tailEnd len="sm" w="sm" type="none"/>
          </a:ln>
        </p:spPr>
      </p:cxnSp>
      <p:cxnSp>
        <p:nvCxnSpPr>
          <p:cNvPr id="518" name="Shape 518"/>
          <p:cNvCxnSpPr/>
          <p:nvPr/>
        </p:nvCxnSpPr>
        <p:spPr>
          <a:xfrm>
            <a:off x="446484" y="858741"/>
            <a:ext cx="8250900" cy="0"/>
          </a:xfrm>
          <a:prstGeom prst="straightConnector1">
            <a:avLst/>
          </a:prstGeom>
          <a:noFill/>
          <a:ln cap="flat" cmpd="sng" w="9525">
            <a:solidFill>
              <a:srgbClr val="FFFFFF"/>
            </a:solidFill>
            <a:prstDash val="solid"/>
            <a:miter lim="8000"/>
            <a:headEnd len="sm" w="sm" type="none"/>
            <a:tailEnd len="sm" w="sm" type="none"/>
          </a:ln>
        </p:spPr>
      </p:cxnSp>
      <p:sp>
        <p:nvSpPr>
          <p:cNvPr id="519" name="Shape 519"/>
          <p:cNvSpPr/>
          <p:nvPr/>
        </p:nvSpPr>
        <p:spPr>
          <a:xfrm>
            <a:off x="446484" y="1037645"/>
            <a:ext cx="8250900" cy="1028700"/>
          </a:xfrm>
          <a:prstGeom prst="rect">
            <a:avLst/>
          </a:prstGeom>
          <a:noFill/>
          <a:ln>
            <a:noFill/>
          </a:ln>
        </p:spPr>
        <p:txBody>
          <a:bodyPr anchorCtr="0" anchor="t" bIns="0" lIns="0" spcFirstLastPara="1" rIns="0" wrap="square" tIns="0">
            <a:noAutofit/>
          </a:bodyPr>
          <a:lstStyle/>
          <a:p>
            <a:pPr indent="0" lvl="0" marL="0" marR="0" rtl="0" algn="l">
              <a:lnSpc>
                <a:spcPct val="88333"/>
              </a:lnSpc>
              <a:spcBef>
                <a:spcPts val="0"/>
              </a:spcBef>
              <a:spcAft>
                <a:spcPts val="0"/>
              </a:spcAft>
              <a:buClr>
                <a:srgbClr val="FFFFFF"/>
              </a:buClr>
              <a:buFont typeface="Arial"/>
              <a:buNone/>
            </a:pPr>
            <a:r>
              <a:rPr b="1" i="0" lang="en" sz="8400" u="none" cap="none" strike="noStrike">
                <a:solidFill>
                  <a:srgbClr val="FFFFFF"/>
                </a:solidFill>
                <a:latin typeface="Arial"/>
                <a:ea typeface="Arial"/>
                <a:cs typeface="Arial"/>
                <a:sym typeface="Arial"/>
              </a:rPr>
              <a:t>Q&amp;A</a:t>
            </a:r>
            <a:endParaRPr sz="140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p:cSld name="TITLE_AND_BODY_1">
    <p:spTree>
      <p:nvGrpSpPr>
        <p:cNvPr id="42" name="Shape 42"/>
        <p:cNvGrpSpPr/>
        <p:nvPr/>
      </p:nvGrpSpPr>
      <p:grpSpPr>
        <a:xfrm>
          <a:off x="0" y="0"/>
          <a:ext cx="0" cy="0"/>
          <a:chOff x="0" y="0"/>
          <a:chExt cx="0" cy="0"/>
        </a:xfrm>
      </p:grpSpPr>
      <p:sp>
        <p:nvSpPr>
          <p:cNvPr id="43" name="Shape 43"/>
          <p:cNvSpPr txBox="1"/>
          <p:nvPr>
            <p:ph type="title"/>
          </p:nvPr>
        </p:nvSpPr>
        <p:spPr>
          <a:xfrm>
            <a:off x="320275" y="212775"/>
            <a:ext cx="8407500" cy="459300"/>
          </a:xfrm>
          <a:prstGeom prst="rect">
            <a:avLst/>
          </a:prstGeom>
        </p:spPr>
        <p:txBody>
          <a:bodyPr anchorCtr="0" anchor="t" bIns="91425" lIns="91425" spcFirstLastPara="1" rIns="91425" wrap="square" tIns="91425"/>
          <a:lstStyle>
            <a:lvl1pPr lvl="0" rtl="0">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Exit Tickets">
  <p:cSld name="Exit Tickets">
    <p:bg>
      <p:bgPr>
        <a:solidFill>
          <a:srgbClr val="FFAFC0"/>
        </a:solidFill>
      </p:bgPr>
    </p:bg>
    <p:spTree>
      <p:nvGrpSpPr>
        <p:cNvPr id="520" name="Shape 520"/>
        <p:cNvGrpSpPr/>
        <p:nvPr/>
      </p:nvGrpSpPr>
      <p:grpSpPr>
        <a:xfrm>
          <a:off x="0" y="0"/>
          <a:ext cx="0" cy="0"/>
          <a:chOff x="0" y="0"/>
          <a:chExt cx="0" cy="0"/>
        </a:xfrm>
      </p:grpSpPr>
      <p:cxnSp>
        <p:nvCxnSpPr>
          <p:cNvPr id="521" name="Shape 521"/>
          <p:cNvCxnSpPr/>
          <p:nvPr/>
        </p:nvCxnSpPr>
        <p:spPr>
          <a:xfrm>
            <a:off x="446484" y="447261"/>
            <a:ext cx="8250900" cy="0"/>
          </a:xfrm>
          <a:prstGeom prst="straightConnector1">
            <a:avLst/>
          </a:prstGeom>
          <a:noFill/>
          <a:ln cap="flat" cmpd="sng" w="9525">
            <a:solidFill>
              <a:srgbClr val="FFFFFF"/>
            </a:solidFill>
            <a:prstDash val="solid"/>
            <a:miter lim="8000"/>
            <a:headEnd len="sm" w="sm" type="none"/>
            <a:tailEnd len="sm" w="sm" type="none"/>
          </a:ln>
        </p:spPr>
      </p:cxnSp>
      <p:cxnSp>
        <p:nvCxnSpPr>
          <p:cNvPr id="522" name="Shape 522"/>
          <p:cNvCxnSpPr/>
          <p:nvPr/>
        </p:nvCxnSpPr>
        <p:spPr>
          <a:xfrm>
            <a:off x="446484" y="858741"/>
            <a:ext cx="8250900" cy="0"/>
          </a:xfrm>
          <a:prstGeom prst="straightConnector1">
            <a:avLst/>
          </a:prstGeom>
          <a:noFill/>
          <a:ln cap="flat" cmpd="sng" w="9525">
            <a:solidFill>
              <a:srgbClr val="FFFFFF"/>
            </a:solidFill>
            <a:prstDash val="solid"/>
            <a:miter lim="8000"/>
            <a:headEnd len="sm" w="sm" type="none"/>
            <a:tailEnd len="sm" w="sm" type="none"/>
          </a:ln>
        </p:spPr>
      </p:cxnSp>
      <p:sp>
        <p:nvSpPr>
          <p:cNvPr id="523" name="Shape 523"/>
          <p:cNvSpPr/>
          <p:nvPr/>
        </p:nvSpPr>
        <p:spPr>
          <a:xfrm>
            <a:off x="446484" y="1037645"/>
            <a:ext cx="8250900" cy="1028700"/>
          </a:xfrm>
          <a:prstGeom prst="rect">
            <a:avLst/>
          </a:prstGeom>
          <a:noFill/>
          <a:ln>
            <a:noFill/>
          </a:ln>
        </p:spPr>
        <p:txBody>
          <a:bodyPr anchorCtr="0" anchor="t" bIns="0" lIns="0" spcFirstLastPara="1" rIns="0" wrap="square" tIns="0">
            <a:noAutofit/>
          </a:bodyPr>
          <a:lstStyle/>
          <a:p>
            <a:pPr indent="0" lvl="0" marL="0" marR="0" rtl="0" algn="l">
              <a:lnSpc>
                <a:spcPct val="88333"/>
              </a:lnSpc>
              <a:spcBef>
                <a:spcPts val="0"/>
              </a:spcBef>
              <a:spcAft>
                <a:spcPts val="0"/>
              </a:spcAft>
              <a:buClr>
                <a:srgbClr val="FFFFFF"/>
              </a:buClr>
              <a:buFont typeface="Arial"/>
              <a:buNone/>
            </a:pPr>
            <a:r>
              <a:rPr b="1" i="0" lang="en" sz="8400" u="none" cap="none" strike="noStrike">
                <a:solidFill>
                  <a:srgbClr val="FFFFFF"/>
                </a:solidFill>
                <a:latin typeface="Arial"/>
                <a:ea typeface="Arial"/>
                <a:cs typeface="Arial"/>
                <a:sym typeface="Arial"/>
              </a:rPr>
              <a:t>EXIT TICKETS</a:t>
            </a:r>
            <a:endParaRPr sz="1400"/>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Activity copy">
  <p:cSld name="Activity copy">
    <p:spTree>
      <p:nvGrpSpPr>
        <p:cNvPr id="524" name="Shape 524"/>
        <p:cNvGrpSpPr/>
        <p:nvPr/>
      </p:nvGrpSpPr>
      <p:grpSpPr>
        <a:xfrm>
          <a:off x="0" y="0"/>
          <a:ext cx="0" cy="0"/>
          <a:chOff x="0" y="0"/>
          <a:chExt cx="0" cy="0"/>
        </a:xfrm>
      </p:grpSpPr>
      <p:cxnSp>
        <p:nvCxnSpPr>
          <p:cNvPr id="525" name="Shape 525"/>
          <p:cNvCxnSpPr/>
          <p:nvPr/>
        </p:nvCxnSpPr>
        <p:spPr>
          <a:xfrm>
            <a:off x="446484" y="447261"/>
            <a:ext cx="8250900" cy="0"/>
          </a:xfrm>
          <a:prstGeom prst="straightConnector1">
            <a:avLst/>
          </a:prstGeom>
          <a:noFill/>
          <a:ln>
            <a:noFill/>
          </a:ln>
        </p:spPr>
      </p:cxnSp>
      <p:cxnSp>
        <p:nvCxnSpPr>
          <p:cNvPr id="526" name="Shape 526"/>
          <p:cNvCxnSpPr/>
          <p:nvPr/>
        </p:nvCxnSpPr>
        <p:spPr>
          <a:xfrm>
            <a:off x="446484" y="858741"/>
            <a:ext cx="8250900" cy="0"/>
          </a:xfrm>
          <a:prstGeom prst="straightConnector1">
            <a:avLst/>
          </a:prstGeom>
          <a:noFill/>
          <a:ln>
            <a:noFill/>
          </a:ln>
        </p:spPr>
      </p:cxnSp>
      <p:grpSp>
        <p:nvGrpSpPr>
          <p:cNvPr id="527" name="Shape 527"/>
          <p:cNvGrpSpPr/>
          <p:nvPr/>
        </p:nvGrpSpPr>
        <p:grpSpPr>
          <a:xfrm>
            <a:off x="973335" y="2204996"/>
            <a:ext cx="892867" cy="894391"/>
            <a:chOff x="0" y="0"/>
            <a:chExt cx="1269900" cy="1269900"/>
          </a:xfrm>
        </p:grpSpPr>
        <p:pic>
          <p:nvPicPr>
            <p:cNvPr id="528" name="Shape 528"/>
            <p:cNvPicPr preferRelativeResize="0"/>
            <p:nvPr/>
          </p:nvPicPr>
          <p:blipFill rotWithShape="1">
            <a:blip r:embed="rId2">
              <a:alphaModFix/>
            </a:blip>
            <a:srcRect b="0" l="0" r="0" t="0"/>
            <a:stretch/>
          </p:blipFill>
          <p:spPr>
            <a:xfrm>
              <a:off x="0" y="0"/>
              <a:ext cx="1269900" cy="1269900"/>
            </a:xfrm>
            <a:prstGeom prst="rect">
              <a:avLst/>
            </a:prstGeom>
            <a:noFill/>
            <a:ln>
              <a:noFill/>
            </a:ln>
          </p:spPr>
        </p:pic>
        <p:sp>
          <p:nvSpPr>
            <p:cNvPr id="529" name="Shape 529"/>
            <p:cNvSpPr/>
            <p:nvPr/>
          </p:nvSpPr>
          <p:spPr>
            <a:xfrm>
              <a:off x="88900" y="543558"/>
              <a:ext cx="1079400" cy="233700"/>
            </a:xfrm>
            <a:prstGeom prst="rect">
              <a:avLst/>
            </a:prstGeom>
            <a:noFill/>
            <a:ln>
              <a:noFill/>
            </a:ln>
          </p:spPr>
          <p:txBody>
            <a:bodyPr anchorCtr="0" anchor="ctr" bIns="0" lIns="0" spcFirstLastPara="1" rIns="0" wrap="square" tIns="0">
              <a:noAutofit/>
            </a:bodyPr>
            <a:lstStyle/>
            <a:p>
              <a:pPr indent="0" lvl="0" marL="0" marR="0" rtl="0" algn="ctr">
                <a:lnSpc>
                  <a:spcPct val="75000"/>
                </a:lnSpc>
                <a:spcBef>
                  <a:spcPts val="0"/>
                </a:spcBef>
                <a:spcAft>
                  <a:spcPts val="0"/>
                </a:spcAft>
                <a:buClr>
                  <a:srgbClr val="FFFFFF"/>
                </a:buClr>
                <a:buFont typeface="Arial"/>
                <a:buNone/>
              </a:pPr>
              <a:r>
                <a:rPr b="1" i="0" lang="en" sz="1300" u="none" cap="none" strike="noStrike">
                  <a:solidFill>
                    <a:srgbClr val="FFFFFF"/>
                  </a:solidFill>
                  <a:latin typeface="Arial"/>
                  <a:ea typeface="Arial"/>
                  <a:cs typeface="Arial"/>
                  <a:sym typeface="Arial"/>
                </a:rPr>
                <a:t>EXERCISE</a:t>
              </a:r>
              <a:endParaRPr sz="1400"/>
            </a:p>
          </p:txBody>
        </p:sp>
      </p:grpSp>
      <p:cxnSp>
        <p:nvCxnSpPr>
          <p:cNvPr id="530" name="Shape 530"/>
          <p:cNvCxnSpPr/>
          <p:nvPr/>
        </p:nvCxnSpPr>
        <p:spPr>
          <a:xfrm rot="10800000">
            <a:off x="2268140" y="1270401"/>
            <a:ext cx="0" cy="3120600"/>
          </a:xfrm>
          <a:prstGeom prst="straightConnector1">
            <a:avLst/>
          </a:prstGeom>
          <a:noFill/>
          <a:ln cap="flat" cmpd="sng" w="12700">
            <a:solidFill>
              <a:srgbClr val="EAEAEA"/>
            </a:solidFill>
            <a:prstDash val="solid"/>
            <a:miter lim="8000"/>
            <a:headEnd len="sm" w="sm" type="none"/>
            <a:tailEnd len="sm" w="sm" type="none"/>
          </a:ln>
        </p:spPr>
      </p:cxn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se Study">
  <p:cSld name="Case Study 2">
    <p:spTree>
      <p:nvGrpSpPr>
        <p:cNvPr id="531" name="Shape 531"/>
        <p:cNvGrpSpPr/>
        <p:nvPr/>
      </p:nvGrpSpPr>
      <p:grpSpPr>
        <a:xfrm>
          <a:off x="0" y="0"/>
          <a:ext cx="0" cy="0"/>
          <a:chOff x="0" y="0"/>
          <a:chExt cx="0" cy="0"/>
        </a:xfrm>
      </p:grpSpPr>
      <p:cxnSp>
        <p:nvCxnSpPr>
          <p:cNvPr id="532" name="Shape 532"/>
          <p:cNvCxnSpPr/>
          <p:nvPr/>
        </p:nvCxnSpPr>
        <p:spPr>
          <a:xfrm>
            <a:off x="446484" y="447261"/>
            <a:ext cx="8250900" cy="0"/>
          </a:xfrm>
          <a:prstGeom prst="straightConnector1">
            <a:avLst/>
          </a:prstGeom>
          <a:noFill/>
          <a:ln>
            <a:noFill/>
          </a:ln>
        </p:spPr>
      </p:cxnSp>
      <p:cxnSp>
        <p:nvCxnSpPr>
          <p:cNvPr id="533" name="Shape 533"/>
          <p:cNvCxnSpPr/>
          <p:nvPr/>
        </p:nvCxnSpPr>
        <p:spPr>
          <a:xfrm>
            <a:off x="446484" y="858741"/>
            <a:ext cx="8250900" cy="0"/>
          </a:xfrm>
          <a:prstGeom prst="straightConnector1">
            <a:avLst/>
          </a:prstGeom>
          <a:noFill/>
          <a:ln>
            <a:noFill/>
          </a:ln>
        </p:spPr>
      </p:cxnSp>
      <p:cxnSp>
        <p:nvCxnSpPr>
          <p:cNvPr id="534" name="Shape 534"/>
          <p:cNvCxnSpPr/>
          <p:nvPr/>
        </p:nvCxnSpPr>
        <p:spPr>
          <a:xfrm flipH="1" rot="10800000">
            <a:off x="6063258" y="1958701"/>
            <a:ext cx="2626500" cy="300"/>
          </a:xfrm>
          <a:prstGeom prst="straightConnector1">
            <a:avLst/>
          </a:prstGeom>
          <a:noFill/>
          <a:ln>
            <a:noFill/>
          </a:ln>
        </p:spPr>
      </p:cxnSp>
      <p:cxnSp>
        <p:nvCxnSpPr>
          <p:cNvPr id="535" name="Shape 535"/>
          <p:cNvCxnSpPr/>
          <p:nvPr/>
        </p:nvCxnSpPr>
        <p:spPr>
          <a:xfrm flipH="1" rot="10800000">
            <a:off x="446484" y="1958702"/>
            <a:ext cx="5444100" cy="300"/>
          </a:xfrm>
          <a:prstGeom prst="straightConnector1">
            <a:avLst/>
          </a:prstGeom>
          <a:noFill/>
          <a:ln>
            <a:noFill/>
          </a:ln>
        </p:spPr>
      </p:cxnSp>
      <p:sp>
        <p:nvSpPr>
          <p:cNvPr id="536" name="Shape 536"/>
          <p:cNvSpPr/>
          <p:nvPr/>
        </p:nvSpPr>
        <p:spPr>
          <a:xfrm>
            <a:off x="446484" y="1681701"/>
            <a:ext cx="2625300" cy="179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Font typeface="Arial"/>
              <a:buNone/>
            </a:pPr>
            <a:r>
              <a:rPr b="1" i="0" lang="en" sz="1400" u="none" cap="none" strike="noStrike">
                <a:solidFill>
                  <a:srgbClr val="000000"/>
                </a:solidFill>
                <a:latin typeface="Arial"/>
                <a:ea typeface="Arial"/>
                <a:cs typeface="Arial"/>
                <a:sym typeface="Arial"/>
              </a:rPr>
              <a:t>SUMMARY</a:t>
            </a:r>
            <a:endParaRPr sz="1400"/>
          </a:p>
        </p:txBody>
      </p:sp>
      <p:sp>
        <p:nvSpPr>
          <p:cNvPr id="537" name="Shape 537"/>
          <p:cNvSpPr/>
          <p:nvPr/>
        </p:nvSpPr>
        <p:spPr>
          <a:xfrm>
            <a:off x="6072188" y="1681701"/>
            <a:ext cx="2625300" cy="179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Font typeface="Arial"/>
              <a:buNone/>
            </a:pPr>
            <a:r>
              <a:rPr b="1" i="0" lang="en" sz="1400" u="none" cap="none" strike="noStrike">
                <a:solidFill>
                  <a:srgbClr val="000000"/>
                </a:solidFill>
                <a:latin typeface="Arial"/>
                <a:ea typeface="Arial"/>
                <a:cs typeface="Arial"/>
                <a:sym typeface="Arial"/>
              </a:rPr>
              <a:t>KEY CHALLENGE / QUESTION</a:t>
            </a:r>
            <a:endParaRPr sz="1400"/>
          </a:p>
        </p:txBody>
      </p:sp>
      <p:sp>
        <p:nvSpPr>
          <p:cNvPr id="538" name="Shape 538"/>
          <p:cNvSpPr txBox="1"/>
          <p:nvPr>
            <p:ph idx="12" type="sldNum"/>
          </p:nvPr>
        </p:nvSpPr>
        <p:spPr>
          <a:xfrm>
            <a:off x="8447483" y="520611"/>
            <a:ext cx="243300" cy="300600"/>
          </a:xfrm>
          <a:prstGeom prst="rect">
            <a:avLst/>
          </a:prstGeom>
          <a:noFill/>
          <a:ln>
            <a:noFill/>
          </a:ln>
        </p:spPr>
        <p:txBody>
          <a:bodyPr anchorCtr="0" anchor="ctr" bIns="64475" lIns="64475" spcFirstLastPara="1" rIns="64475" wrap="square" tIns="64475">
            <a:noAutofit/>
          </a:bodyPr>
          <a:lstStyle>
            <a:lvl1pPr indent="0" lvl="0" marL="0" marR="0" rtl="0" algn="l">
              <a:lnSpc>
                <a:spcPct val="100000"/>
              </a:lnSpc>
              <a:spcBef>
                <a:spcPts val="0"/>
              </a:spcBef>
              <a:spcAft>
                <a:spcPts val="0"/>
              </a:spcAft>
              <a:buClr>
                <a:srgbClr val="000000"/>
              </a:buClr>
              <a:buFont typeface="Arial"/>
              <a:buNone/>
              <a:defRPr b="0" i="0" sz="10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0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10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10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10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10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10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10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1000" u="none" cap="none" strike="noStrike">
                <a:solidFill>
                  <a:srgbClr val="000000"/>
                </a:solidFill>
                <a:latin typeface="Arial"/>
                <a:ea typeface="Arial"/>
                <a:cs typeface="Arial"/>
                <a:sym typeface="Arial"/>
              </a:defRPr>
            </a:lvl9pPr>
          </a:lstStyle>
          <a:p>
            <a:pPr indent="0" lvl="0" marL="0">
              <a:spcBef>
                <a:spcPts val="0"/>
              </a:spcBef>
              <a:spcAft>
                <a:spcPts val="0"/>
              </a:spcAft>
              <a:buNone/>
            </a:pPr>
            <a:r>
              <a:t/>
            </a:r>
            <a:endParaRPr/>
          </a:p>
          <a:p>
            <a:pPr indent="101600" lvl="1" marL="0">
              <a:spcBef>
                <a:spcPts val="0"/>
              </a:spcBef>
              <a:spcAft>
                <a:spcPts val="0"/>
              </a:spcAft>
              <a:buNone/>
            </a:pPr>
            <a:r>
              <a:t/>
            </a:r>
            <a:endParaRPr/>
          </a:p>
          <a:p>
            <a:pPr indent="254000" lvl="2" marL="0">
              <a:spcBef>
                <a:spcPts val="0"/>
              </a:spcBef>
              <a:spcAft>
                <a:spcPts val="0"/>
              </a:spcAft>
              <a:buNone/>
            </a:pPr>
            <a:r>
              <a:t/>
            </a:r>
            <a:endParaRPr/>
          </a:p>
          <a:p>
            <a:pPr indent="419100" lvl="3" marL="0">
              <a:spcBef>
                <a:spcPts val="0"/>
              </a:spcBef>
              <a:spcAft>
                <a:spcPts val="0"/>
              </a:spcAft>
              <a:buNone/>
            </a:pPr>
            <a:r>
              <a:t/>
            </a:r>
            <a:endParaRPr/>
          </a:p>
          <a:p>
            <a:pPr indent="584200" lvl="4" marL="0">
              <a:spcBef>
                <a:spcPts val="0"/>
              </a:spcBef>
              <a:spcAft>
                <a:spcPts val="0"/>
              </a:spcAft>
              <a:buNone/>
            </a:pPr>
            <a:r>
              <a:t/>
            </a:r>
            <a:endParaRPr/>
          </a:p>
          <a:p>
            <a:pPr indent="736600" lvl="5" marL="0">
              <a:spcBef>
                <a:spcPts val="0"/>
              </a:spcBef>
              <a:spcAft>
                <a:spcPts val="0"/>
              </a:spcAft>
              <a:buNone/>
            </a:pPr>
            <a:r>
              <a:t/>
            </a:r>
            <a:endParaRPr/>
          </a:p>
          <a:p>
            <a:pPr indent="901700" lvl="6" marL="0">
              <a:spcBef>
                <a:spcPts val="0"/>
              </a:spcBef>
              <a:spcAft>
                <a:spcPts val="0"/>
              </a:spcAft>
              <a:buNone/>
            </a:pPr>
            <a:r>
              <a:t/>
            </a:r>
            <a:endParaRPr/>
          </a:p>
          <a:p>
            <a:pPr indent="1066800" lvl="7" marL="0">
              <a:spcBef>
                <a:spcPts val="0"/>
              </a:spcBef>
              <a:spcAft>
                <a:spcPts val="0"/>
              </a:spcAft>
              <a:buNone/>
            </a:pPr>
            <a:r>
              <a:t/>
            </a:r>
            <a:endParaRPr/>
          </a:p>
          <a:p>
            <a:pPr indent="1231900" lvl="8" marL="0">
              <a:spcBef>
                <a:spcPts val="0"/>
              </a:spcBef>
              <a:spcAft>
                <a:spcPts val="0"/>
              </a:spcAft>
              <a:buNone/>
            </a:pPr>
            <a:r>
              <a:t/>
            </a:r>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Full Page Image">
  <p:cSld name="Content: Full Page Image 2">
    <p:spTree>
      <p:nvGrpSpPr>
        <p:cNvPr id="539" name="Shape 539"/>
        <p:cNvGrpSpPr/>
        <p:nvPr/>
      </p:nvGrpSpPr>
      <p:grpSpPr>
        <a:xfrm>
          <a:off x="0" y="0"/>
          <a:ext cx="0" cy="0"/>
          <a:chOff x="0" y="0"/>
          <a:chExt cx="0" cy="0"/>
        </a:xfrm>
      </p:grpSpPr>
      <p:sp>
        <p:nvSpPr>
          <p:cNvPr id="540" name="Shape 540"/>
          <p:cNvSpPr txBox="1"/>
          <p:nvPr>
            <p:ph idx="1" type="body"/>
          </p:nvPr>
        </p:nvSpPr>
        <p:spPr>
          <a:xfrm>
            <a:off x="223241" y="223630"/>
            <a:ext cx="8697900" cy="4696200"/>
          </a:xfrm>
          <a:prstGeom prst="rect">
            <a:avLst/>
          </a:prstGeom>
          <a:noFill/>
          <a:ln>
            <a:noFill/>
          </a:ln>
        </p:spPr>
        <p:txBody>
          <a:bodyPr anchorCtr="0" anchor="ctr" bIns="89575" lIns="89575" spcFirstLastPara="1" rIns="89575" wrap="square" tIns="89575"/>
          <a:lstStyle>
            <a:lvl1pPr indent="-228600" lvl="0" marL="457200" marR="0" rtl="0" algn="l">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1pPr>
            <a:lvl2pPr indent="-292100" lvl="1" marL="914400" marR="0" rtl="0" algn="l">
              <a:lnSpc>
                <a:spcPct val="100000"/>
              </a:lnSpc>
              <a:spcBef>
                <a:spcPts val="0"/>
              </a:spcBef>
              <a:spcAft>
                <a:spcPts val="0"/>
              </a:spcAft>
              <a:buClr>
                <a:srgbClr val="000000"/>
              </a:buClr>
              <a:buSzPts val="1000"/>
              <a:buFont typeface="Merriweather Sans"/>
              <a:buChar char="‣"/>
              <a:defRPr b="0" i="0" sz="1000" u="none" cap="none" strike="noStrike">
                <a:solidFill>
                  <a:srgbClr val="000000"/>
                </a:solidFill>
                <a:latin typeface="Arial"/>
                <a:ea typeface="Arial"/>
                <a:cs typeface="Arial"/>
                <a:sym typeface="Arial"/>
              </a:defRPr>
            </a:lvl2pPr>
            <a:lvl3pPr indent="-292100" lvl="2" marL="1371600" marR="0" rtl="0" algn="l">
              <a:lnSpc>
                <a:spcPct val="100000"/>
              </a:lnSpc>
              <a:spcBef>
                <a:spcPts val="0"/>
              </a:spcBef>
              <a:spcAft>
                <a:spcPts val="0"/>
              </a:spcAft>
              <a:buClr>
                <a:srgbClr val="000000"/>
              </a:buClr>
              <a:buSzPts val="1000"/>
              <a:buFont typeface="Merriweather Sans"/>
              <a:buChar char="‣"/>
              <a:defRPr b="0" i="0" sz="1000" u="none" cap="none" strike="noStrike">
                <a:solidFill>
                  <a:srgbClr val="000000"/>
                </a:solidFill>
                <a:latin typeface="Arial"/>
                <a:ea typeface="Arial"/>
                <a:cs typeface="Arial"/>
                <a:sym typeface="Arial"/>
              </a:defRPr>
            </a:lvl3pPr>
            <a:lvl4pPr indent="-292100" lvl="3" marL="1828800" marR="0" rtl="0" algn="l">
              <a:lnSpc>
                <a:spcPct val="100000"/>
              </a:lnSpc>
              <a:spcBef>
                <a:spcPts val="0"/>
              </a:spcBef>
              <a:spcAft>
                <a:spcPts val="0"/>
              </a:spcAft>
              <a:buClr>
                <a:srgbClr val="000000"/>
              </a:buClr>
              <a:buSzPts val="1000"/>
              <a:buFont typeface="Merriweather Sans"/>
              <a:buChar char="‣"/>
              <a:defRPr b="0" i="0" sz="1000" u="none" cap="none" strike="noStrike">
                <a:solidFill>
                  <a:srgbClr val="000000"/>
                </a:solidFill>
                <a:latin typeface="Arial"/>
                <a:ea typeface="Arial"/>
                <a:cs typeface="Arial"/>
                <a:sym typeface="Arial"/>
              </a:defRPr>
            </a:lvl4pPr>
            <a:lvl5pPr indent="-292100" lvl="4" marL="2286000" marR="0" rtl="0" algn="l">
              <a:lnSpc>
                <a:spcPct val="100000"/>
              </a:lnSpc>
              <a:spcBef>
                <a:spcPts val="0"/>
              </a:spcBef>
              <a:spcAft>
                <a:spcPts val="0"/>
              </a:spcAft>
              <a:buClr>
                <a:srgbClr val="000000"/>
              </a:buClr>
              <a:buSzPts val="1000"/>
              <a:buFont typeface="Merriweather Sans"/>
              <a:buChar char="‣"/>
              <a:defRPr b="0" i="0" sz="1000" u="none" cap="none" strike="noStrike">
                <a:solidFill>
                  <a:srgbClr val="000000"/>
                </a:solidFill>
                <a:latin typeface="Arial"/>
                <a:ea typeface="Arial"/>
                <a:cs typeface="Arial"/>
                <a:sym typeface="Arial"/>
              </a:defRPr>
            </a:lvl5pPr>
            <a:lvl6pPr indent="-292100" lvl="5" marL="2743200" marR="0" rtl="0" algn="l">
              <a:lnSpc>
                <a:spcPct val="100000"/>
              </a:lnSpc>
              <a:spcBef>
                <a:spcPts val="0"/>
              </a:spcBef>
              <a:spcAft>
                <a:spcPts val="0"/>
              </a:spcAft>
              <a:buClr>
                <a:srgbClr val="000000"/>
              </a:buClr>
              <a:buSzPts val="1000"/>
              <a:buFont typeface="Arial"/>
              <a:buChar char="•"/>
              <a:defRPr b="0" i="0" sz="1000" u="none" cap="none" strike="noStrike">
                <a:solidFill>
                  <a:srgbClr val="000000"/>
                </a:solidFill>
                <a:latin typeface="Arial"/>
                <a:ea typeface="Arial"/>
                <a:cs typeface="Arial"/>
                <a:sym typeface="Arial"/>
              </a:defRPr>
            </a:lvl6pPr>
            <a:lvl7pPr indent="-292100" lvl="6" marL="3200400" marR="0" rtl="0" algn="l">
              <a:lnSpc>
                <a:spcPct val="100000"/>
              </a:lnSpc>
              <a:spcBef>
                <a:spcPts val="0"/>
              </a:spcBef>
              <a:spcAft>
                <a:spcPts val="0"/>
              </a:spcAft>
              <a:buClr>
                <a:srgbClr val="000000"/>
              </a:buClr>
              <a:buSzPts val="1000"/>
              <a:buFont typeface="Arial"/>
              <a:buChar char="•"/>
              <a:defRPr b="0" i="0" sz="1000" u="none" cap="none" strike="noStrike">
                <a:solidFill>
                  <a:srgbClr val="000000"/>
                </a:solidFill>
                <a:latin typeface="Arial"/>
                <a:ea typeface="Arial"/>
                <a:cs typeface="Arial"/>
                <a:sym typeface="Arial"/>
              </a:defRPr>
            </a:lvl7pPr>
            <a:lvl8pPr indent="-292100" lvl="7" marL="3657600" marR="0" rtl="0" algn="l">
              <a:lnSpc>
                <a:spcPct val="100000"/>
              </a:lnSpc>
              <a:spcBef>
                <a:spcPts val="0"/>
              </a:spcBef>
              <a:spcAft>
                <a:spcPts val="0"/>
              </a:spcAft>
              <a:buClr>
                <a:srgbClr val="000000"/>
              </a:buClr>
              <a:buSzPts val="1000"/>
              <a:buFont typeface="Arial"/>
              <a:buChar char="•"/>
              <a:defRPr b="0" i="0" sz="1000" u="none" cap="none" strike="noStrike">
                <a:solidFill>
                  <a:srgbClr val="000000"/>
                </a:solidFill>
                <a:latin typeface="Arial"/>
                <a:ea typeface="Arial"/>
                <a:cs typeface="Arial"/>
                <a:sym typeface="Arial"/>
              </a:defRPr>
            </a:lvl8pPr>
            <a:lvl9pPr indent="-292100" lvl="8" marL="4114800" marR="0" rtl="0" algn="l">
              <a:lnSpc>
                <a:spcPct val="100000"/>
              </a:lnSpc>
              <a:spcBef>
                <a:spcPts val="0"/>
              </a:spcBef>
              <a:spcAft>
                <a:spcPts val="0"/>
              </a:spcAft>
              <a:buClr>
                <a:srgbClr val="000000"/>
              </a:buClr>
              <a:buSzPts val="1000"/>
              <a:buFont typeface="Arial"/>
              <a:buChar char="•"/>
              <a:defRPr b="0" i="0" sz="1000" u="none" cap="none" strike="noStrike">
                <a:solidFill>
                  <a:srgbClr val="000000"/>
                </a:solidFill>
                <a:latin typeface="Arial"/>
                <a:ea typeface="Arial"/>
                <a:cs typeface="Arial"/>
                <a:sym typeface="Arial"/>
              </a:defRPr>
            </a:lvl9pPr>
          </a:lstStyle>
          <a:p/>
        </p:txBody>
      </p:sp>
      <p:sp>
        <p:nvSpPr>
          <p:cNvPr id="541" name="Shape 541"/>
          <p:cNvSpPr txBox="1"/>
          <p:nvPr>
            <p:ph type="title"/>
          </p:nvPr>
        </p:nvSpPr>
        <p:spPr>
          <a:xfrm>
            <a:off x="446484" y="1037645"/>
            <a:ext cx="8250900" cy="1055400"/>
          </a:xfrm>
          <a:prstGeom prst="rect">
            <a:avLst/>
          </a:prstGeom>
          <a:noFill/>
          <a:ln>
            <a:noFill/>
          </a:ln>
        </p:spPr>
        <p:txBody>
          <a:bodyPr anchorCtr="0" anchor="t" bIns="89575" lIns="89575" spcFirstLastPara="1" rIns="89575" wrap="square" tIns="89575"/>
          <a:lstStyle>
            <a:lvl1pPr indent="0" lvl="0" marL="0" marR="0" rtl="0" algn="l">
              <a:lnSpc>
                <a:spcPct val="92592"/>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1pPr>
            <a:lvl2pPr indent="165100" lvl="1" marL="0" marR="0" rtl="0" algn="l">
              <a:lnSpc>
                <a:spcPct val="92592"/>
              </a:lnSpc>
              <a:spcBef>
                <a:spcPts val="0"/>
              </a:spcBef>
              <a:spcAft>
                <a:spcPts val="0"/>
              </a:spcAft>
              <a:buSzPts val="1400"/>
              <a:buNone/>
              <a:defRPr sz="1000"/>
            </a:lvl2pPr>
            <a:lvl3pPr indent="317500" lvl="2" marL="0" marR="0" rtl="0" algn="l">
              <a:lnSpc>
                <a:spcPct val="92592"/>
              </a:lnSpc>
              <a:spcBef>
                <a:spcPts val="0"/>
              </a:spcBef>
              <a:spcAft>
                <a:spcPts val="0"/>
              </a:spcAft>
              <a:buSzPts val="1400"/>
              <a:buNone/>
              <a:defRPr sz="1000"/>
            </a:lvl3pPr>
            <a:lvl4pPr indent="482600" lvl="3" marL="0" marR="0" rtl="0" algn="l">
              <a:lnSpc>
                <a:spcPct val="92592"/>
              </a:lnSpc>
              <a:spcBef>
                <a:spcPts val="0"/>
              </a:spcBef>
              <a:spcAft>
                <a:spcPts val="0"/>
              </a:spcAft>
              <a:buSzPts val="1400"/>
              <a:buNone/>
              <a:defRPr sz="1000"/>
            </a:lvl4pPr>
            <a:lvl5pPr indent="647700" lvl="4" marL="0" marR="0" rtl="0" algn="l">
              <a:lnSpc>
                <a:spcPct val="92592"/>
              </a:lnSpc>
              <a:spcBef>
                <a:spcPts val="0"/>
              </a:spcBef>
              <a:spcAft>
                <a:spcPts val="0"/>
              </a:spcAft>
              <a:buSzPts val="1400"/>
              <a:buNone/>
              <a:defRPr sz="1000"/>
            </a:lvl5pPr>
            <a:lvl6pPr indent="812800" lvl="5" marL="0" marR="0" rtl="0" algn="l">
              <a:lnSpc>
                <a:spcPct val="92592"/>
              </a:lnSpc>
              <a:spcBef>
                <a:spcPts val="0"/>
              </a:spcBef>
              <a:spcAft>
                <a:spcPts val="0"/>
              </a:spcAft>
              <a:buSzPts val="1400"/>
              <a:buNone/>
              <a:defRPr sz="1000"/>
            </a:lvl6pPr>
            <a:lvl7pPr indent="965200" lvl="6" marL="0" marR="0" rtl="0" algn="l">
              <a:lnSpc>
                <a:spcPct val="92592"/>
              </a:lnSpc>
              <a:spcBef>
                <a:spcPts val="0"/>
              </a:spcBef>
              <a:spcAft>
                <a:spcPts val="0"/>
              </a:spcAft>
              <a:buSzPts val="1400"/>
              <a:buNone/>
              <a:defRPr sz="1000"/>
            </a:lvl7pPr>
            <a:lvl8pPr indent="1130300" lvl="7" marL="0" marR="0" rtl="0" algn="l">
              <a:lnSpc>
                <a:spcPct val="92592"/>
              </a:lnSpc>
              <a:spcBef>
                <a:spcPts val="0"/>
              </a:spcBef>
              <a:spcAft>
                <a:spcPts val="0"/>
              </a:spcAft>
              <a:buSzPts val="1400"/>
              <a:buNone/>
              <a:defRPr sz="1000"/>
            </a:lvl8pPr>
            <a:lvl9pPr indent="1295400" lvl="8" marL="0" marR="0" rtl="0" algn="l">
              <a:lnSpc>
                <a:spcPct val="92592"/>
              </a:lnSpc>
              <a:spcBef>
                <a:spcPts val="0"/>
              </a:spcBef>
              <a:spcAft>
                <a:spcPts val="0"/>
              </a:spcAft>
              <a:buSzPts val="1400"/>
              <a:buNone/>
              <a:defRPr sz="1000"/>
            </a:lvl9pPr>
          </a:lstStyle>
          <a:p/>
        </p:txBody>
      </p:sp>
      <p:sp>
        <p:nvSpPr>
          <p:cNvPr id="542" name="Shape 542"/>
          <p:cNvSpPr txBox="1"/>
          <p:nvPr>
            <p:ph idx="12" type="sldNum"/>
          </p:nvPr>
        </p:nvSpPr>
        <p:spPr>
          <a:xfrm>
            <a:off x="8447483" y="520611"/>
            <a:ext cx="254700" cy="300600"/>
          </a:xfrm>
          <a:prstGeom prst="rect">
            <a:avLst/>
          </a:prstGeom>
          <a:noFill/>
          <a:ln>
            <a:noFill/>
          </a:ln>
        </p:spPr>
        <p:txBody>
          <a:bodyPr anchorCtr="0" anchor="ctr" bIns="64475" lIns="64475" spcFirstLastPara="1" rIns="64475" wrap="square" tIns="64475">
            <a:noAutofit/>
          </a:bodyPr>
          <a:lstStyle>
            <a:lvl1pPr indent="0" lvl="0" marL="0" marR="0" rtl="0" algn="l">
              <a:lnSpc>
                <a:spcPct val="100000"/>
              </a:lnSpc>
              <a:spcBef>
                <a:spcPts val="0"/>
              </a:spcBef>
              <a:spcAft>
                <a:spcPts val="0"/>
              </a:spcAft>
              <a:buClr>
                <a:srgbClr val="000000"/>
              </a:buClr>
              <a:buFont typeface="Arial"/>
              <a:buNone/>
              <a:defRPr b="0" i="0" sz="10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0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10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10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10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10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10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10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1000" u="none" cap="none" strike="noStrike">
                <a:solidFill>
                  <a:srgbClr val="000000"/>
                </a:solidFill>
                <a:latin typeface="Arial"/>
                <a:ea typeface="Arial"/>
                <a:cs typeface="Arial"/>
                <a:sym typeface="Arial"/>
              </a:defRPr>
            </a:lvl9pPr>
          </a:lstStyle>
          <a:p>
            <a:pPr indent="0" lvl="0" marL="0">
              <a:spcBef>
                <a:spcPts val="0"/>
              </a:spcBef>
              <a:spcAft>
                <a:spcPts val="0"/>
              </a:spcAft>
              <a:buNone/>
            </a:pPr>
            <a:r>
              <a:t/>
            </a:r>
            <a:endParaRPr/>
          </a:p>
          <a:p>
            <a:pPr indent="101600" lvl="1" marL="0">
              <a:spcBef>
                <a:spcPts val="0"/>
              </a:spcBef>
              <a:spcAft>
                <a:spcPts val="0"/>
              </a:spcAft>
              <a:buNone/>
            </a:pPr>
            <a:r>
              <a:t/>
            </a:r>
            <a:endParaRPr/>
          </a:p>
          <a:p>
            <a:pPr indent="254000" lvl="2" marL="0">
              <a:spcBef>
                <a:spcPts val="0"/>
              </a:spcBef>
              <a:spcAft>
                <a:spcPts val="0"/>
              </a:spcAft>
              <a:buNone/>
            </a:pPr>
            <a:r>
              <a:t/>
            </a:r>
            <a:endParaRPr/>
          </a:p>
          <a:p>
            <a:pPr indent="419100" lvl="3" marL="0">
              <a:spcBef>
                <a:spcPts val="0"/>
              </a:spcBef>
              <a:spcAft>
                <a:spcPts val="0"/>
              </a:spcAft>
              <a:buNone/>
            </a:pPr>
            <a:r>
              <a:t/>
            </a:r>
            <a:endParaRPr/>
          </a:p>
          <a:p>
            <a:pPr indent="584200" lvl="4" marL="0">
              <a:spcBef>
                <a:spcPts val="0"/>
              </a:spcBef>
              <a:spcAft>
                <a:spcPts val="0"/>
              </a:spcAft>
              <a:buNone/>
            </a:pPr>
            <a:r>
              <a:t/>
            </a:r>
            <a:endParaRPr/>
          </a:p>
          <a:p>
            <a:pPr indent="736600" lvl="5" marL="0">
              <a:spcBef>
                <a:spcPts val="0"/>
              </a:spcBef>
              <a:spcAft>
                <a:spcPts val="0"/>
              </a:spcAft>
              <a:buNone/>
            </a:pPr>
            <a:r>
              <a:t/>
            </a:r>
            <a:endParaRPr/>
          </a:p>
          <a:p>
            <a:pPr indent="901700" lvl="6" marL="0">
              <a:spcBef>
                <a:spcPts val="0"/>
              </a:spcBef>
              <a:spcAft>
                <a:spcPts val="0"/>
              </a:spcAft>
              <a:buNone/>
            </a:pPr>
            <a:r>
              <a:t/>
            </a:r>
            <a:endParaRPr/>
          </a:p>
          <a:p>
            <a:pPr indent="1066800" lvl="7" marL="0">
              <a:spcBef>
                <a:spcPts val="0"/>
              </a:spcBef>
              <a:spcAft>
                <a:spcPts val="0"/>
              </a:spcAft>
              <a:buNone/>
            </a:pPr>
            <a:r>
              <a:t/>
            </a:r>
            <a:endParaRPr/>
          </a:p>
          <a:p>
            <a:pPr indent="1231900" lvl="8" marL="0">
              <a:spcBef>
                <a:spcPts val="0"/>
              </a:spcBef>
              <a:spcAft>
                <a:spcPts val="0"/>
              </a:spcAft>
              <a:buNone/>
            </a:pPr>
            <a:r>
              <a:t/>
            </a:r>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IMAC">
  <p:cSld name="Content: IMAC 2">
    <p:spTree>
      <p:nvGrpSpPr>
        <p:cNvPr id="543" name="Shape 543"/>
        <p:cNvGrpSpPr/>
        <p:nvPr/>
      </p:nvGrpSpPr>
      <p:grpSpPr>
        <a:xfrm>
          <a:off x="0" y="0"/>
          <a:ext cx="0" cy="0"/>
          <a:chOff x="0" y="0"/>
          <a:chExt cx="0" cy="0"/>
        </a:xfrm>
      </p:grpSpPr>
      <p:pic>
        <p:nvPicPr>
          <p:cNvPr id="544" name="Shape 544"/>
          <p:cNvPicPr preferRelativeResize="0"/>
          <p:nvPr/>
        </p:nvPicPr>
        <p:blipFill rotWithShape="1">
          <a:blip r:embed="rId2">
            <a:alphaModFix/>
          </a:blip>
          <a:srcRect b="0" l="0" r="0" t="0"/>
          <a:stretch/>
        </p:blipFill>
        <p:spPr>
          <a:xfrm>
            <a:off x="2330648" y="1095492"/>
            <a:ext cx="4473000" cy="3631800"/>
          </a:xfrm>
          <a:prstGeom prst="rect">
            <a:avLst/>
          </a:prstGeom>
          <a:noFill/>
          <a:ln>
            <a:noFill/>
          </a:ln>
        </p:spPr>
      </p:pic>
      <p:cxnSp>
        <p:nvCxnSpPr>
          <p:cNvPr id="545" name="Shape 545"/>
          <p:cNvCxnSpPr/>
          <p:nvPr/>
        </p:nvCxnSpPr>
        <p:spPr>
          <a:xfrm>
            <a:off x="446484" y="447261"/>
            <a:ext cx="8250900" cy="0"/>
          </a:xfrm>
          <a:prstGeom prst="straightConnector1">
            <a:avLst/>
          </a:prstGeom>
          <a:noFill/>
          <a:ln>
            <a:noFill/>
          </a:ln>
        </p:spPr>
      </p:cxnSp>
      <p:cxnSp>
        <p:nvCxnSpPr>
          <p:cNvPr id="546" name="Shape 546"/>
          <p:cNvCxnSpPr/>
          <p:nvPr/>
        </p:nvCxnSpPr>
        <p:spPr>
          <a:xfrm>
            <a:off x="446484" y="858741"/>
            <a:ext cx="8250900" cy="0"/>
          </a:xfrm>
          <a:prstGeom prst="straightConnector1">
            <a:avLst/>
          </a:prstGeom>
          <a:noFill/>
          <a:ln>
            <a:noFill/>
          </a:ln>
        </p:spPr>
      </p:cxnSp>
      <p:sp>
        <p:nvSpPr>
          <p:cNvPr id="547" name="Shape 547"/>
          <p:cNvSpPr txBox="1"/>
          <p:nvPr>
            <p:ph idx="1" type="body"/>
          </p:nvPr>
        </p:nvSpPr>
        <p:spPr>
          <a:xfrm>
            <a:off x="2536031" y="1270221"/>
            <a:ext cx="4098600" cy="2316600"/>
          </a:xfrm>
          <a:prstGeom prst="rect">
            <a:avLst/>
          </a:prstGeom>
          <a:noFill/>
          <a:ln>
            <a:noFill/>
          </a:ln>
        </p:spPr>
        <p:txBody>
          <a:bodyPr anchorCtr="0" anchor="ctr" bIns="89575" lIns="89575" spcFirstLastPara="1" rIns="89575" wrap="square" tIns="89575"/>
          <a:lstStyle>
            <a:lvl1pPr indent="-228600" lvl="0" marL="457200" marR="0" rtl="0" algn="l">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1pPr>
            <a:lvl2pPr indent="-292100" lvl="1" marL="914400" marR="0" rtl="0" algn="l">
              <a:lnSpc>
                <a:spcPct val="100000"/>
              </a:lnSpc>
              <a:spcBef>
                <a:spcPts val="0"/>
              </a:spcBef>
              <a:spcAft>
                <a:spcPts val="0"/>
              </a:spcAft>
              <a:buClr>
                <a:srgbClr val="000000"/>
              </a:buClr>
              <a:buSzPts val="1000"/>
              <a:buFont typeface="Merriweather Sans"/>
              <a:buChar char="‣"/>
              <a:defRPr b="0" i="0" sz="1000" u="none" cap="none" strike="noStrike">
                <a:solidFill>
                  <a:srgbClr val="000000"/>
                </a:solidFill>
                <a:latin typeface="Arial"/>
                <a:ea typeface="Arial"/>
                <a:cs typeface="Arial"/>
                <a:sym typeface="Arial"/>
              </a:defRPr>
            </a:lvl2pPr>
            <a:lvl3pPr indent="-292100" lvl="2" marL="1371600" marR="0" rtl="0" algn="l">
              <a:lnSpc>
                <a:spcPct val="100000"/>
              </a:lnSpc>
              <a:spcBef>
                <a:spcPts val="0"/>
              </a:spcBef>
              <a:spcAft>
                <a:spcPts val="0"/>
              </a:spcAft>
              <a:buClr>
                <a:srgbClr val="000000"/>
              </a:buClr>
              <a:buSzPts val="1000"/>
              <a:buFont typeface="Merriweather Sans"/>
              <a:buChar char="‣"/>
              <a:defRPr b="0" i="0" sz="1000" u="none" cap="none" strike="noStrike">
                <a:solidFill>
                  <a:srgbClr val="000000"/>
                </a:solidFill>
                <a:latin typeface="Arial"/>
                <a:ea typeface="Arial"/>
                <a:cs typeface="Arial"/>
                <a:sym typeface="Arial"/>
              </a:defRPr>
            </a:lvl3pPr>
            <a:lvl4pPr indent="-292100" lvl="3" marL="1828800" marR="0" rtl="0" algn="l">
              <a:lnSpc>
                <a:spcPct val="100000"/>
              </a:lnSpc>
              <a:spcBef>
                <a:spcPts val="0"/>
              </a:spcBef>
              <a:spcAft>
                <a:spcPts val="0"/>
              </a:spcAft>
              <a:buClr>
                <a:srgbClr val="000000"/>
              </a:buClr>
              <a:buSzPts val="1000"/>
              <a:buFont typeface="Merriweather Sans"/>
              <a:buChar char="‣"/>
              <a:defRPr b="0" i="0" sz="1000" u="none" cap="none" strike="noStrike">
                <a:solidFill>
                  <a:srgbClr val="000000"/>
                </a:solidFill>
                <a:latin typeface="Arial"/>
                <a:ea typeface="Arial"/>
                <a:cs typeface="Arial"/>
                <a:sym typeface="Arial"/>
              </a:defRPr>
            </a:lvl4pPr>
            <a:lvl5pPr indent="-292100" lvl="4" marL="2286000" marR="0" rtl="0" algn="l">
              <a:lnSpc>
                <a:spcPct val="100000"/>
              </a:lnSpc>
              <a:spcBef>
                <a:spcPts val="0"/>
              </a:spcBef>
              <a:spcAft>
                <a:spcPts val="0"/>
              </a:spcAft>
              <a:buClr>
                <a:srgbClr val="000000"/>
              </a:buClr>
              <a:buSzPts val="1000"/>
              <a:buFont typeface="Merriweather Sans"/>
              <a:buChar char="‣"/>
              <a:defRPr b="0" i="0" sz="1000" u="none" cap="none" strike="noStrike">
                <a:solidFill>
                  <a:srgbClr val="000000"/>
                </a:solidFill>
                <a:latin typeface="Arial"/>
                <a:ea typeface="Arial"/>
                <a:cs typeface="Arial"/>
                <a:sym typeface="Arial"/>
              </a:defRPr>
            </a:lvl5pPr>
            <a:lvl6pPr indent="-292100" lvl="5" marL="2743200" marR="0" rtl="0" algn="l">
              <a:lnSpc>
                <a:spcPct val="100000"/>
              </a:lnSpc>
              <a:spcBef>
                <a:spcPts val="0"/>
              </a:spcBef>
              <a:spcAft>
                <a:spcPts val="0"/>
              </a:spcAft>
              <a:buClr>
                <a:srgbClr val="000000"/>
              </a:buClr>
              <a:buSzPts val="1000"/>
              <a:buFont typeface="Arial"/>
              <a:buChar char="•"/>
              <a:defRPr b="0" i="0" sz="1000" u="none" cap="none" strike="noStrike">
                <a:solidFill>
                  <a:srgbClr val="000000"/>
                </a:solidFill>
                <a:latin typeface="Arial"/>
                <a:ea typeface="Arial"/>
                <a:cs typeface="Arial"/>
                <a:sym typeface="Arial"/>
              </a:defRPr>
            </a:lvl6pPr>
            <a:lvl7pPr indent="-292100" lvl="6" marL="3200400" marR="0" rtl="0" algn="l">
              <a:lnSpc>
                <a:spcPct val="100000"/>
              </a:lnSpc>
              <a:spcBef>
                <a:spcPts val="0"/>
              </a:spcBef>
              <a:spcAft>
                <a:spcPts val="0"/>
              </a:spcAft>
              <a:buClr>
                <a:srgbClr val="000000"/>
              </a:buClr>
              <a:buSzPts val="1000"/>
              <a:buFont typeface="Arial"/>
              <a:buChar char="•"/>
              <a:defRPr b="0" i="0" sz="1000" u="none" cap="none" strike="noStrike">
                <a:solidFill>
                  <a:srgbClr val="000000"/>
                </a:solidFill>
                <a:latin typeface="Arial"/>
                <a:ea typeface="Arial"/>
                <a:cs typeface="Arial"/>
                <a:sym typeface="Arial"/>
              </a:defRPr>
            </a:lvl7pPr>
            <a:lvl8pPr indent="-292100" lvl="7" marL="3657600" marR="0" rtl="0" algn="l">
              <a:lnSpc>
                <a:spcPct val="100000"/>
              </a:lnSpc>
              <a:spcBef>
                <a:spcPts val="0"/>
              </a:spcBef>
              <a:spcAft>
                <a:spcPts val="0"/>
              </a:spcAft>
              <a:buClr>
                <a:srgbClr val="000000"/>
              </a:buClr>
              <a:buSzPts val="1000"/>
              <a:buFont typeface="Arial"/>
              <a:buChar char="•"/>
              <a:defRPr b="0" i="0" sz="1000" u="none" cap="none" strike="noStrike">
                <a:solidFill>
                  <a:srgbClr val="000000"/>
                </a:solidFill>
                <a:latin typeface="Arial"/>
                <a:ea typeface="Arial"/>
                <a:cs typeface="Arial"/>
                <a:sym typeface="Arial"/>
              </a:defRPr>
            </a:lvl8pPr>
            <a:lvl9pPr indent="-292100" lvl="8" marL="4114800" marR="0" rtl="0" algn="l">
              <a:lnSpc>
                <a:spcPct val="100000"/>
              </a:lnSpc>
              <a:spcBef>
                <a:spcPts val="0"/>
              </a:spcBef>
              <a:spcAft>
                <a:spcPts val="0"/>
              </a:spcAft>
              <a:buClr>
                <a:srgbClr val="000000"/>
              </a:buClr>
              <a:buSzPts val="1000"/>
              <a:buFont typeface="Arial"/>
              <a:buChar char="•"/>
              <a:defRPr b="0" i="0" sz="1000" u="none" cap="none" strike="noStrike">
                <a:solidFill>
                  <a:srgbClr val="000000"/>
                </a:solidFill>
                <a:latin typeface="Arial"/>
                <a:ea typeface="Arial"/>
                <a:cs typeface="Arial"/>
                <a:sym typeface="Arial"/>
              </a:defRPr>
            </a:lvl9pPr>
          </a:lstStyle>
          <a:p/>
        </p:txBody>
      </p:sp>
      <p:sp>
        <p:nvSpPr>
          <p:cNvPr id="548" name="Shape 548"/>
          <p:cNvSpPr txBox="1"/>
          <p:nvPr>
            <p:ph idx="12" type="sldNum"/>
          </p:nvPr>
        </p:nvSpPr>
        <p:spPr>
          <a:xfrm>
            <a:off x="8447483" y="520611"/>
            <a:ext cx="254700" cy="300600"/>
          </a:xfrm>
          <a:prstGeom prst="rect">
            <a:avLst/>
          </a:prstGeom>
          <a:noFill/>
          <a:ln>
            <a:noFill/>
          </a:ln>
        </p:spPr>
        <p:txBody>
          <a:bodyPr anchorCtr="0" anchor="ctr" bIns="64475" lIns="64475" spcFirstLastPara="1" rIns="64475" wrap="square" tIns="64475">
            <a:noAutofit/>
          </a:bodyPr>
          <a:lstStyle>
            <a:lvl1pPr indent="0" lvl="0" marL="0" marR="0" rtl="0" algn="l">
              <a:lnSpc>
                <a:spcPct val="100000"/>
              </a:lnSpc>
              <a:spcBef>
                <a:spcPts val="0"/>
              </a:spcBef>
              <a:spcAft>
                <a:spcPts val="0"/>
              </a:spcAft>
              <a:buClr>
                <a:srgbClr val="000000"/>
              </a:buClr>
              <a:buFont typeface="Arial"/>
              <a:buNone/>
              <a:defRPr b="0" i="0" sz="10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0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10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10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10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10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10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10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1000" u="none" cap="none" strike="noStrike">
                <a:solidFill>
                  <a:srgbClr val="000000"/>
                </a:solidFill>
                <a:latin typeface="Arial"/>
                <a:ea typeface="Arial"/>
                <a:cs typeface="Arial"/>
                <a:sym typeface="Arial"/>
              </a:defRPr>
            </a:lvl9pPr>
          </a:lstStyle>
          <a:p>
            <a:pPr indent="0" lvl="0" marL="0">
              <a:spcBef>
                <a:spcPts val="0"/>
              </a:spcBef>
              <a:spcAft>
                <a:spcPts val="0"/>
              </a:spcAft>
              <a:buNone/>
            </a:pPr>
            <a:r>
              <a:t/>
            </a:r>
            <a:endParaRPr/>
          </a:p>
          <a:p>
            <a:pPr indent="101600" lvl="1" marL="0">
              <a:spcBef>
                <a:spcPts val="0"/>
              </a:spcBef>
              <a:spcAft>
                <a:spcPts val="0"/>
              </a:spcAft>
              <a:buNone/>
            </a:pPr>
            <a:r>
              <a:t/>
            </a:r>
            <a:endParaRPr/>
          </a:p>
          <a:p>
            <a:pPr indent="254000" lvl="2" marL="0">
              <a:spcBef>
                <a:spcPts val="0"/>
              </a:spcBef>
              <a:spcAft>
                <a:spcPts val="0"/>
              </a:spcAft>
              <a:buNone/>
            </a:pPr>
            <a:r>
              <a:t/>
            </a:r>
            <a:endParaRPr/>
          </a:p>
          <a:p>
            <a:pPr indent="419100" lvl="3" marL="0">
              <a:spcBef>
                <a:spcPts val="0"/>
              </a:spcBef>
              <a:spcAft>
                <a:spcPts val="0"/>
              </a:spcAft>
              <a:buNone/>
            </a:pPr>
            <a:r>
              <a:t/>
            </a:r>
            <a:endParaRPr/>
          </a:p>
          <a:p>
            <a:pPr indent="584200" lvl="4" marL="0">
              <a:spcBef>
                <a:spcPts val="0"/>
              </a:spcBef>
              <a:spcAft>
                <a:spcPts val="0"/>
              </a:spcAft>
              <a:buNone/>
            </a:pPr>
            <a:r>
              <a:t/>
            </a:r>
            <a:endParaRPr/>
          </a:p>
          <a:p>
            <a:pPr indent="736600" lvl="5" marL="0">
              <a:spcBef>
                <a:spcPts val="0"/>
              </a:spcBef>
              <a:spcAft>
                <a:spcPts val="0"/>
              </a:spcAft>
              <a:buNone/>
            </a:pPr>
            <a:r>
              <a:t/>
            </a:r>
            <a:endParaRPr/>
          </a:p>
          <a:p>
            <a:pPr indent="901700" lvl="6" marL="0">
              <a:spcBef>
                <a:spcPts val="0"/>
              </a:spcBef>
              <a:spcAft>
                <a:spcPts val="0"/>
              </a:spcAft>
              <a:buNone/>
            </a:pPr>
            <a:r>
              <a:t/>
            </a:r>
            <a:endParaRPr/>
          </a:p>
          <a:p>
            <a:pPr indent="1066800" lvl="7" marL="0">
              <a:spcBef>
                <a:spcPts val="0"/>
              </a:spcBef>
              <a:spcAft>
                <a:spcPts val="0"/>
              </a:spcAft>
              <a:buNone/>
            </a:pPr>
            <a:r>
              <a:t/>
            </a:r>
            <a:endParaRPr/>
          </a:p>
          <a:p>
            <a:pPr indent="1231900" lvl="8" marL="0">
              <a:spcBef>
                <a:spcPts val="0"/>
              </a:spcBef>
              <a:spcAft>
                <a:spcPts val="0"/>
              </a:spcAft>
              <a:buNone/>
            </a:pPr>
            <a:r>
              <a:t/>
            </a:r>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MAC Book Pro">
  <p:cSld name="Content: MAC Book Pro 2">
    <p:spTree>
      <p:nvGrpSpPr>
        <p:cNvPr id="549" name="Shape 549"/>
        <p:cNvGrpSpPr/>
        <p:nvPr/>
      </p:nvGrpSpPr>
      <p:grpSpPr>
        <a:xfrm>
          <a:off x="0" y="0"/>
          <a:ext cx="0" cy="0"/>
          <a:chOff x="0" y="0"/>
          <a:chExt cx="0" cy="0"/>
        </a:xfrm>
      </p:grpSpPr>
      <p:pic>
        <p:nvPicPr>
          <p:cNvPr id="550" name="Shape 550"/>
          <p:cNvPicPr preferRelativeResize="0"/>
          <p:nvPr/>
        </p:nvPicPr>
        <p:blipFill rotWithShape="1">
          <a:blip r:embed="rId2">
            <a:alphaModFix/>
          </a:blip>
          <a:srcRect b="0" l="0" r="0" t="0"/>
          <a:stretch/>
        </p:blipFill>
        <p:spPr>
          <a:xfrm>
            <a:off x="1965089" y="1096068"/>
            <a:ext cx="5153100" cy="3612300"/>
          </a:xfrm>
          <a:prstGeom prst="rect">
            <a:avLst/>
          </a:prstGeom>
          <a:noFill/>
          <a:ln>
            <a:noFill/>
          </a:ln>
        </p:spPr>
      </p:pic>
      <p:cxnSp>
        <p:nvCxnSpPr>
          <p:cNvPr id="551" name="Shape 551"/>
          <p:cNvCxnSpPr/>
          <p:nvPr/>
        </p:nvCxnSpPr>
        <p:spPr>
          <a:xfrm>
            <a:off x="446484" y="447261"/>
            <a:ext cx="8250900" cy="0"/>
          </a:xfrm>
          <a:prstGeom prst="straightConnector1">
            <a:avLst/>
          </a:prstGeom>
          <a:noFill/>
          <a:ln>
            <a:noFill/>
          </a:ln>
        </p:spPr>
      </p:cxnSp>
      <p:cxnSp>
        <p:nvCxnSpPr>
          <p:cNvPr id="552" name="Shape 552"/>
          <p:cNvCxnSpPr/>
          <p:nvPr/>
        </p:nvCxnSpPr>
        <p:spPr>
          <a:xfrm>
            <a:off x="446484" y="858741"/>
            <a:ext cx="8250900" cy="0"/>
          </a:xfrm>
          <a:prstGeom prst="straightConnector1">
            <a:avLst/>
          </a:prstGeom>
          <a:noFill/>
          <a:ln>
            <a:noFill/>
          </a:ln>
        </p:spPr>
      </p:cxnSp>
      <p:sp>
        <p:nvSpPr>
          <p:cNvPr id="553" name="Shape 553"/>
          <p:cNvSpPr txBox="1"/>
          <p:nvPr>
            <p:ph idx="1" type="body"/>
          </p:nvPr>
        </p:nvSpPr>
        <p:spPr>
          <a:xfrm>
            <a:off x="2643187" y="1297056"/>
            <a:ext cx="3830700" cy="2388300"/>
          </a:xfrm>
          <a:prstGeom prst="rect">
            <a:avLst/>
          </a:prstGeom>
          <a:noFill/>
          <a:ln>
            <a:noFill/>
          </a:ln>
        </p:spPr>
        <p:txBody>
          <a:bodyPr anchorCtr="0" anchor="ctr" bIns="89575" lIns="89575" spcFirstLastPara="1" rIns="89575" wrap="square" tIns="89575"/>
          <a:lstStyle>
            <a:lvl1pPr indent="-228600" lvl="0" marL="457200" marR="0" rtl="0" algn="l">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1pPr>
            <a:lvl2pPr indent="-292100" lvl="1" marL="914400" marR="0" rtl="0" algn="l">
              <a:lnSpc>
                <a:spcPct val="100000"/>
              </a:lnSpc>
              <a:spcBef>
                <a:spcPts val="0"/>
              </a:spcBef>
              <a:spcAft>
                <a:spcPts val="0"/>
              </a:spcAft>
              <a:buClr>
                <a:srgbClr val="000000"/>
              </a:buClr>
              <a:buSzPts val="1000"/>
              <a:buFont typeface="Merriweather Sans"/>
              <a:buChar char="‣"/>
              <a:defRPr b="0" i="0" sz="1000" u="none" cap="none" strike="noStrike">
                <a:solidFill>
                  <a:srgbClr val="000000"/>
                </a:solidFill>
                <a:latin typeface="Arial"/>
                <a:ea typeface="Arial"/>
                <a:cs typeface="Arial"/>
                <a:sym typeface="Arial"/>
              </a:defRPr>
            </a:lvl2pPr>
            <a:lvl3pPr indent="-292100" lvl="2" marL="1371600" marR="0" rtl="0" algn="l">
              <a:lnSpc>
                <a:spcPct val="100000"/>
              </a:lnSpc>
              <a:spcBef>
                <a:spcPts val="0"/>
              </a:spcBef>
              <a:spcAft>
                <a:spcPts val="0"/>
              </a:spcAft>
              <a:buClr>
                <a:srgbClr val="000000"/>
              </a:buClr>
              <a:buSzPts val="1000"/>
              <a:buFont typeface="Merriweather Sans"/>
              <a:buChar char="‣"/>
              <a:defRPr b="0" i="0" sz="1000" u="none" cap="none" strike="noStrike">
                <a:solidFill>
                  <a:srgbClr val="000000"/>
                </a:solidFill>
                <a:latin typeface="Arial"/>
                <a:ea typeface="Arial"/>
                <a:cs typeface="Arial"/>
                <a:sym typeface="Arial"/>
              </a:defRPr>
            </a:lvl3pPr>
            <a:lvl4pPr indent="-292100" lvl="3" marL="1828800" marR="0" rtl="0" algn="l">
              <a:lnSpc>
                <a:spcPct val="100000"/>
              </a:lnSpc>
              <a:spcBef>
                <a:spcPts val="0"/>
              </a:spcBef>
              <a:spcAft>
                <a:spcPts val="0"/>
              </a:spcAft>
              <a:buClr>
                <a:srgbClr val="000000"/>
              </a:buClr>
              <a:buSzPts val="1000"/>
              <a:buFont typeface="Merriweather Sans"/>
              <a:buChar char="‣"/>
              <a:defRPr b="0" i="0" sz="1000" u="none" cap="none" strike="noStrike">
                <a:solidFill>
                  <a:srgbClr val="000000"/>
                </a:solidFill>
                <a:latin typeface="Arial"/>
                <a:ea typeface="Arial"/>
                <a:cs typeface="Arial"/>
                <a:sym typeface="Arial"/>
              </a:defRPr>
            </a:lvl4pPr>
            <a:lvl5pPr indent="-292100" lvl="4" marL="2286000" marR="0" rtl="0" algn="l">
              <a:lnSpc>
                <a:spcPct val="100000"/>
              </a:lnSpc>
              <a:spcBef>
                <a:spcPts val="0"/>
              </a:spcBef>
              <a:spcAft>
                <a:spcPts val="0"/>
              </a:spcAft>
              <a:buClr>
                <a:srgbClr val="000000"/>
              </a:buClr>
              <a:buSzPts val="1000"/>
              <a:buFont typeface="Merriweather Sans"/>
              <a:buChar char="‣"/>
              <a:defRPr b="0" i="0" sz="1000" u="none" cap="none" strike="noStrike">
                <a:solidFill>
                  <a:srgbClr val="000000"/>
                </a:solidFill>
                <a:latin typeface="Arial"/>
                <a:ea typeface="Arial"/>
                <a:cs typeface="Arial"/>
                <a:sym typeface="Arial"/>
              </a:defRPr>
            </a:lvl5pPr>
            <a:lvl6pPr indent="-292100" lvl="5" marL="2743200" marR="0" rtl="0" algn="l">
              <a:lnSpc>
                <a:spcPct val="100000"/>
              </a:lnSpc>
              <a:spcBef>
                <a:spcPts val="0"/>
              </a:spcBef>
              <a:spcAft>
                <a:spcPts val="0"/>
              </a:spcAft>
              <a:buClr>
                <a:srgbClr val="000000"/>
              </a:buClr>
              <a:buSzPts val="1000"/>
              <a:buFont typeface="Arial"/>
              <a:buChar char="•"/>
              <a:defRPr b="0" i="0" sz="1000" u="none" cap="none" strike="noStrike">
                <a:solidFill>
                  <a:srgbClr val="000000"/>
                </a:solidFill>
                <a:latin typeface="Arial"/>
                <a:ea typeface="Arial"/>
                <a:cs typeface="Arial"/>
                <a:sym typeface="Arial"/>
              </a:defRPr>
            </a:lvl6pPr>
            <a:lvl7pPr indent="-292100" lvl="6" marL="3200400" marR="0" rtl="0" algn="l">
              <a:lnSpc>
                <a:spcPct val="100000"/>
              </a:lnSpc>
              <a:spcBef>
                <a:spcPts val="0"/>
              </a:spcBef>
              <a:spcAft>
                <a:spcPts val="0"/>
              </a:spcAft>
              <a:buClr>
                <a:srgbClr val="000000"/>
              </a:buClr>
              <a:buSzPts val="1000"/>
              <a:buFont typeface="Arial"/>
              <a:buChar char="•"/>
              <a:defRPr b="0" i="0" sz="1000" u="none" cap="none" strike="noStrike">
                <a:solidFill>
                  <a:srgbClr val="000000"/>
                </a:solidFill>
                <a:latin typeface="Arial"/>
                <a:ea typeface="Arial"/>
                <a:cs typeface="Arial"/>
                <a:sym typeface="Arial"/>
              </a:defRPr>
            </a:lvl7pPr>
            <a:lvl8pPr indent="-292100" lvl="7" marL="3657600" marR="0" rtl="0" algn="l">
              <a:lnSpc>
                <a:spcPct val="100000"/>
              </a:lnSpc>
              <a:spcBef>
                <a:spcPts val="0"/>
              </a:spcBef>
              <a:spcAft>
                <a:spcPts val="0"/>
              </a:spcAft>
              <a:buClr>
                <a:srgbClr val="000000"/>
              </a:buClr>
              <a:buSzPts val="1000"/>
              <a:buFont typeface="Arial"/>
              <a:buChar char="•"/>
              <a:defRPr b="0" i="0" sz="1000" u="none" cap="none" strike="noStrike">
                <a:solidFill>
                  <a:srgbClr val="000000"/>
                </a:solidFill>
                <a:latin typeface="Arial"/>
                <a:ea typeface="Arial"/>
                <a:cs typeface="Arial"/>
                <a:sym typeface="Arial"/>
              </a:defRPr>
            </a:lvl8pPr>
            <a:lvl9pPr indent="-292100" lvl="8" marL="4114800" marR="0" rtl="0" algn="l">
              <a:lnSpc>
                <a:spcPct val="100000"/>
              </a:lnSpc>
              <a:spcBef>
                <a:spcPts val="0"/>
              </a:spcBef>
              <a:spcAft>
                <a:spcPts val="0"/>
              </a:spcAft>
              <a:buClr>
                <a:srgbClr val="000000"/>
              </a:buClr>
              <a:buSzPts val="1000"/>
              <a:buFont typeface="Arial"/>
              <a:buChar char="•"/>
              <a:defRPr b="0" i="0" sz="1000" u="none" cap="none" strike="noStrike">
                <a:solidFill>
                  <a:srgbClr val="000000"/>
                </a:solidFill>
                <a:latin typeface="Arial"/>
                <a:ea typeface="Arial"/>
                <a:cs typeface="Arial"/>
                <a:sym typeface="Arial"/>
              </a:defRPr>
            </a:lvl9pPr>
          </a:lstStyle>
          <a:p/>
        </p:txBody>
      </p:sp>
      <p:sp>
        <p:nvSpPr>
          <p:cNvPr id="554" name="Shape 554"/>
          <p:cNvSpPr txBox="1"/>
          <p:nvPr>
            <p:ph idx="12" type="sldNum"/>
          </p:nvPr>
        </p:nvSpPr>
        <p:spPr>
          <a:xfrm>
            <a:off x="8447483" y="520611"/>
            <a:ext cx="254700" cy="300600"/>
          </a:xfrm>
          <a:prstGeom prst="rect">
            <a:avLst/>
          </a:prstGeom>
          <a:noFill/>
          <a:ln>
            <a:noFill/>
          </a:ln>
        </p:spPr>
        <p:txBody>
          <a:bodyPr anchorCtr="0" anchor="ctr" bIns="64475" lIns="64475" spcFirstLastPara="1" rIns="64475" wrap="square" tIns="64475">
            <a:noAutofit/>
          </a:bodyPr>
          <a:lstStyle>
            <a:lvl1pPr indent="0" lvl="0" marL="0" marR="0" rtl="0" algn="l">
              <a:lnSpc>
                <a:spcPct val="100000"/>
              </a:lnSpc>
              <a:spcBef>
                <a:spcPts val="0"/>
              </a:spcBef>
              <a:spcAft>
                <a:spcPts val="0"/>
              </a:spcAft>
              <a:buClr>
                <a:srgbClr val="000000"/>
              </a:buClr>
              <a:buFont typeface="Arial"/>
              <a:buNone/>
              <a:defRPr b="0" i="0" sz="10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0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10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10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10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10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10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10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1000" u="none" cap="none" strike="noStrike">
                <a:solidFill>
                  <a:srgbClr val="000000"/>
                </a:solidFill>
                <a:latin typeface="Arial"/>
                <a:ea typeface="Arial"/>
                <a:cs typeface="Arial"/>
                <a:sym typeface="Arial"/>
              </a:defRPr>
            </a:lvl9pPr>
          </a:lstStyle>
          <a:p>
            <a:pPr indent="0" lvl="0" marL="0">
              <a:spcBef>
                <a:spcPts val="0"/>
              </a:spcBef>
              <a:spcAft>
                <a:spcPts val="0"/>
              </a:spcAft>
              <a:buNone/>
            </a:pPr>
            <a:r>
              <a:t/>
            </a:r>
            <a:endParaRPr/>
          </a:p>
          <a:p>
            <a:pPr indent="101600" lvl="1" marL="0">
              <a:spcBef>
                <a:spcPts val="0"/>
              </a:spcBef>
              <a:spcAft>
                <a:spcPts val="0"/>
              </a:spcAft>
              <a:buNone/>
            </a:pPr>
            <a:r>
              <a:t/>
            </a:r>
            <a:endParaRPr/>
          </a:p>
          <a:p>
            <a:pPr indent="254000" lvl="2" marL="0">
              <a:spcBef>
                <a:spcPts val="0"/>
              </a:spcBef>
              <a:spcAft>
                <a:spcPts val="0"/>
              </a:spcAft>
              <a:buNone/>
            </a:pPr>
            <a:r>
              <a:t/>
            </a:r>
            <a:endParaRPr/>
          </a:p>
          <a:p>
            <a:pPr indent="419100" lvl="3" marL="0">
              <a:spcBef>
                <a:spcPts val="0"/>
              </a:spcBef>
              <a:spcAft>
                <a:spcPts val="0"/>
              </a:spcAft>
              <a:buNone/>
            </a:pPr>
            <a:r>
              <a:t/>
            </a:r>
            <a:endParaRPr/>
          </a:p>
          <a:p>
            <a:pPr indent="584200" lvl="4" marL="0">
              <a:spcBef>
                <a:spcPts val="0"/>
              </a:spcBef>
              <a:spcAft>
                <a:spcPts val="0"/>
              </a:spcAft>
              <a:buNone/>
            </a:pPr>
            <a:r>
              <a:t/>
            </a:r>
            <a:endParaRPr/>
          </a:p>
          <a:p>
            <a:pPr indent="736600" lvl="5" marL="0">
              <a:spcBef>
                <a:spcPts val="0"/>
              </a:spcBef>
              <a:spcAft>
                <a:spcPts val="0"/>
              </a:spcAft>
              <a:buNone/>
            </a:pPr>
            <a:r>
              <a:t/>
            </a:r>
            <a:endParaRPr/>
          </a:p>
          <a:p>
            <a:pPr indent="901700" lvl="6" marL="0">
              <a:spcBef>
                <a:spcPts val="0"/>
              </a:spcBef>
              <a:spcAft>
                <a:spcPts val="0"/>
              </a:spcAft>
              <a:buNone/>
            </a:pPr>
            <a:r>
              <a:t/>
            </a:r>
            <a:endParaRPr/>
          </a:p>
          <a:p>
            <a:pPr indent="1066800" lvl="7" marL="0">
              <a:spcBef>
                <a:spcPts val="0"/>
              </a:spcBef>
              <a:spcAft>
                <a:spcPts val="0"/>
              </a:spcAft>
              <a:buNone/>
            </a:pPr>
            <a:r>
              <a:t/>
            </a:r>
            <a:endParaRPr/>
          </a:p>
          <a:p>
            <a:pPr indent="1231900" lvl="8" marL="0">
              <a:spcBef>
                <a:spcPts val="0"/>
              </a:spcBef>
              <a:spcAft>
                <a:spcPts val="0"/>
              </a:spcAft>
              <a:buNone/>
            </a:pPr>
            <a:r>
              <a:t/>
            </a:r>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IPad">
  <p:cSld name="Content: IPad 2">
    <p:spTree>
      <p:nvGrpSpPr>
        <p:cNvPr id="555" name="Shape 555"/>
        <p:cNvGrpSpPr/>
        <p:nvPr/>
      </p:nvGrpSpPr>
      <p:grpSpPr>
        <a:xfrm>
          <a:off x="0" y="0"/>
          <a:ext cx="0" cy="0"/>
          <a:chOff x="0" y="0"/>
          <a:chExt cx="0" cy="0"/>
        </a:xfrm>
      </p:grpSpPr>
      <p:pic>
        <p:nvPicPr>
          <p:cNvPr id="556" name="Shape 556"/>
          <p:cNvPicPr preferRelativeResize="0"/>
          <p:nvPr/>
        </p:nvPicPr>
        <p:blipFill rotWithShape="1">
          <a:blip r:embed="rId2">
            <a:alphaModFix/>
          </a:blip>
          <a:srcRect b="0" l="0" r="0" t="0"/>
          <a:stretch/>
        </p:blipFill>
        <p:spPr>
          <a:xfrm>
            <a:off x="2205633" y="1064481"/>
            <a:ext cx="4813200" cy="3771300"/>
          </a:xfrm>
          <a:prstGeom prst="rect">
            <a:avLst/>
          </a:prstGeom>
          <a:noFill/>
          <a:ln>
            <a:noFill/>
          </a:ln>
        </p:spPr>
      </p:pic>
      <p:cxnSp>
        <p:nvCxnSpPr>
          <p:cNvPr id="557" name="Shape 557"/>
          <p:cNvCxnSpPr/>
          <p:nvPr/>
        </p:nvCxnSpPr>
        <p:spPr>
          <a:xfrm>
            <a:off x="446484" y="447261"/>
            <a:ext cx="8250900" cy="0"/>
          </a:xfrm>
          <a:prstGeom prst="straightConnector1">
            <a:avLst/>
          </a:prstGeom>
          <a:noFill/>
          <a:ln>
            <a:noFill/>
          </a:ln>
        </p:spPr>
      </p:cxnSp>
      <p:cxnSp>
        <p:nvCxnSpPr>
          <p:cNvPr id="558" name="Shape 558"/>
          <p:cNvCxnSpPr/>
          <p:nvPr/>
        </p:nvCxnSpPr>
        <p:spPr>
          <a:xfrm>
            <a:off x="446484" y="858741"/>
            <a:ext cx="8250900" cy="0"/>
          </a:xfrm>
          <a:prstGeom prst="straightConnector1">
            <a:avLst/>
          </a:prstGeom>
          <a:noFill/>
          <a:ln>
            <a:noFill/>
          </a:ln>
        </p:spPr>
      </p:cxnSp>
      <p:sp>
        <p:nvSpPr>
          <p:cNvPr id="559" name="Shape 559"/>
          <p:cNvSpPr txBox="1"/>
          <p:nvPr>
            <p:ph idx="1" type="body"/>
          </p:nvPr>
        </p:nvSpPr>
        <p:spPr>
          <a:xfrm>
            <a:off x="2687836" y="1475960"/>
            <a:ext cx="3822000" cy="2880000"/>
          </a:xfrm>
          <a:prstGeom prst="rect">
            <a:avLst/>
          </a:prstGeom>
          <a:noFill/>
          <a:ln>
            <a:noFill/>
          </a:ln>
        </p:spPr>
        <p:txBody>
          <a:bodyPr anchorCtr="0" anchor="ctr" bIns="89575" lIns="89575" spcFirstLastPara="1" rIns="89575" wrap="square" tIns="89575"/>
          <a:lstStyle>
            <a:lvl1pPr indent="-228600" lvl="0" marL="457200" marR="0" rtl="0" algn="l">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1pPr>
            <a:lvl2pPr indent="-292100" lvl="1" marL="914400" marR="0" rtl="0" algn="l">
              <a:lnSpc>
                <a:spcPct val="100000"/>
              </a:lnSpc>
              <a:spcBef>
                <a:spcPts val="0"/>
              </a:spcBef>
              <a:spcAft>
                <a:spcPts val="0"/>
              </a:spcAft>
              <a:buClr>
                <a:srgbClr val="000000"/>
              </a:buClr>
              <a:buSzPts val="1000"/>
              <a:buFont typeface="Merriweather Sans"/>
              <a:buChar char="‣"/>
              <a:defRPr b="0" i="0" sz="1000" u="none" cap="none" strike="noStrike">
                <a:solidFill>
                  <a:srgbClr val="000000"/>
                </a:solidFill>
                <a:latin typeface="Arial"/>
                <a:ea typeface="Arial"/>
                <a:cs typeface="Arial"/>
                <a:sym typeface="Arial"/>
              </a:defRPr>
            </a:lvl2pPr>
            <a:lvl3pPr indent="-292100" lvl="2" marL="1371600" marR="0" rtl="0" algn="l">
              <a:lnSpc>
                <a:spcPct val="100000"/>
              </a:lnSpc>
              <a:spcBef>
                <a:spcPts val="0"/>
              </a:spcBef>
              <a:spcAft>
                <a:spcPts val="0"/>
              </a:spcAft>
              <a:buClr>
                <a:srgbClr val="000000"/>
              </a:buClr>
              <a:buSzPts val="1000"/>
              <a:buFont typeface="Merriweather Sans"/>
              <a:buChar char="‣"/>
              <a:defRPr b="0" i="0" sz="1000" u="none" cap="none" strike="noStrike">
                <a:solidFill>
                  <a:srgbClr val="000000"/>
                </a:solidFill>
                <a:latin typeface="Arial"/>
                <a:ea typeface="Arial"/>
                <a:cs typeface="Arial"/>
                <a:sym typeface="Arial"/>
              </a:defRPr>
            </a:lvl3pPr>
            <a:lvl4pPr indent="-292100" lvl="3" marL="1828800" marR="0" rtl="0" algn="l">
              <a:lnSpc>
                <a:spcPct val="100000"/>
              </a:lnSpc>
              <a:spcBef>
                <a:spcPts val="0"/>
              </a:spcBef>
              <a:spcAft>
                <a:spcPts val="0"/>
              </a:spcAft>
              <a:buClr>
                <a:srgbClr val="000000"/>
              </a:buClr>
              <a:buSzPts val="1000"/>
              <a:buFont typeface="Merriweather Sans"/>
              <a:buChar char="‣"/>
              <a:defRPr b="0" i="0" sz="1000" u="none" cap="none" strike="noStrike">
                <a:solidFill>
                  <a:srgbClr val="000000"/>
                </a:solidFill>
                <a:latin typeface="Arial"/>
                <a:ea typeface="Arial"/>
                <a:cs typeface="Arial"/>
                <a:sym typeface="Arial"/>
              </a:defRPr>
            </a:lvl4pPr>
            <a:lvl5pPr indent="-292100" lvl="4" marL="2286000" marR="0" rtl="0" algn="l">
              <a:lnSpc>
                <a:spcPct val="100000"/>
              </a:lnSpc>
              <a:spcBef>
                <a:spcPts val="0"/>
              </a:spcBef>
              <a:spcAft>
                <a:spcPts val="0"/>
              </a:spcAft>
              <a:buClr>
                <a:srgbClr val="000000"/>
              </a:buClr>
              <a:buSzPts val="1000"/>
              <a:buFont typeface="Merriweather Sans"/>
              <a:buChar char="‣"/>
              <a:defRPr b="0" i="0" sz="1000" u="none" cap="none" strike="noStrike">
                <a:solidFill>
                  <a:srgbClr val="000000"/>
                </a:solidFill>
                <a:latin typeface="Arial"/>
                <a:ea typeface="Arial"/>
                <a:cs typeface="Arial"/>
                <a:sym typeface="Arial"/>
              </a:defRPr>
            </a:lvl5pPr>
            <a:lvl6pPr indent="-292100" lvl="5" marL="2743200" marR="0" rtl="0" algn="l">
              <a:lnSpc>
                <a:spcPct val="100000"/>
              </a:lnSpc>
              <a:spcBef>
                <a:spcPts val="0"/>
              </a:spcBef>
              <a:spcAft>
                <a:spcPts val="0"/>
              </a:spcAft>
              <a:buClr>
                <a:srgbClr val="000000"/>
              </a:buClr>
              <a:buSzPts val="1000"/>
              <a:buFont typeface="Arial"/>
              <a:buChar char="•"/>
              <a:defRPr b="0" i="0" sz="1000" u="none" cap="none" strike="noStrike">
                <a:solidFill>
                  <a:srgbClr val="000000"/>
                </a:solidFill>
                <a:latin typeface="Arial"/>
                <a:ea typeface="Arial"/>
                <a:cs typeface="Arial"/>
                <a:sym typeface="Arial"/>
              </a:defRPr>
            </a:lvl6pPr>
            <a:lvl7pPr indent="-292100" lvl="6" marL="3200400" marR="0" rtl="0" algn="l">
              <a:lnSpc>
                <a:spcPct val="100000"/>
              </a:lnSpc>
              <a:spcBef>
                <a:spcPts val="0"/>
              </a:spcBef>
              <a:spcAft>
                <a:spcPts val="0"/>
              </a:spcAft>
              <a:buClr>
                <a:srgbClr val="000000"/>
              </a:buClr>
              <a:buSzPts val="1000"/>
              <a:buFont typeface="Arial"/>
              <a:buChar char="•"/>
              <a:defRPr b="0" i="0" sz="1000" u="none" cap="none" strike="noStrike">
                <a:solidFill>
                  <a:srgbClr val="000000"/>
                </a:solidFill>
                <a:latin typeface="Arial"/>
                <a:ea typeface="Arial"/>
                <a:cs typeface="Arial"/>
                <a:sym typeface="Arial"/>
              </a:defRPr>
            </a:lvl7pPr>
            <a:lvl8pPr indent="-292100" lvl="7" marL="3657600" marR="0" rtl="0" algn="l">
              <a:lnSpc>
                <a:spcPct val="100000"/>
              </a:lnSpc>
              <a:spcBef>
                <a:spcPts val="0"/>
              </a:spcBef>
              <a:spcAft>
                <a:spcPts val="0"/>
              </a:spcAft>
              <a:buClr>
                <a:srgbClr val="000000"/>
              </a:buClr>
              <a:buSzPts val="1000"/>
              <a:buFont typeface="Arial"/>
              <a:buChar char="•"/>
              <a:defRPr b="0" i="0" sz="1000" u="none" cap="none" strike="noStrike">
                <a:solidFill>
                  <a:srgbClr val="000000"/>
                </a:solidFill>
                <a:latin typeface="Arial"/>
                <a:ea typeface="Arial"/>
                <a:cs typeface="Arial"/>
                <a:sym typeface="Arial"/>
              </a:defRPr>
            </a:lvl8pPr>
            <a:lvl9pPr indent="-292100" lvl="8" marL="4114800" marR="0" rtl="0" algn="l">
              <a:lnSpc>
                <a:spcPct val="100000"/>
              </a:lnSpc>
              <a:spcBef>
                <a:spcPts val="0"/>
              </a:spcBef>
              <a:spcAft>
                <a:spcPts val="0"/>
              </a:spcAft>
              <a:buClr>
                <a:srgbClr val="000000"/>
              </a:buClr>
              <a:buSzPts val="1000"/>
              <a:buFont typeface="Arial"/>
              <a:buChar char="•"/>
              <a:defRPr b="0" i="0" sz="1000" u="none" cap="none" strike="noStrike">
                <a:solidFill>
                  <a:srgbClr val="000000"/>
                </a:solidFill>
                <a:latin typeface="Arial"/>
                <a:ea typeface="Arial"/>
                <a:cs typeface="Arial"/>
                <a:sym typeface="Arial"/>
              </a:defRPr>
            </a:lvl9pPr>
          </a:lstStyle>
          <a:p/>
        </p:txBody>
      </p:sp>
      <p:sp>
        <p:nvSpPr>
          <p:cNvPr id="560" name="Shape 560"/>
          <p:cNvSpPr txBox="1"/>
          <p:nvPr>
            <p:ph idx="12" type="sldNum"/>
          </p:nvPr>
        </p:nvSpPr>
        <p:spPr>
          <a:xfrm>
            <a:off x="8447483" y="520611"/>
            <a:ext cx="254700" cy="300600"/>
          </a:xfrm>
          <a:prstGeom prst="rect">
            <a:avLst/>
          </a:prstGeom>
          <a:noFill/>
          <a:ln>
            <a:noFill/>
          </a:ln>
        </p:spPr>
        <p:txBody>
          <a:bodyPr anchorCtr="0" anchor="ctr" bIns="64475" lIns="64475" spcFirstLastPara="1" rIns="64475" wrap="square" tIns="64475">
            <a:noAutofit/>
          </a:bodyPr>
          <a:lstStyle>
            <a:lvl1pPr indent="0" lvl="0" marL="0" marR="0" rtl="0" algn="l">
              <a:lnSpc>
                <a:spcPct val="100000"/>
              </a:lnSpc>
              <a:spcBef>
                <a:spcPts val="0"/>
              </a:spcBef>
              <a:spcAft>
                <a:spcPts val="0"/>
              </a:spcAft>
              <a:buClr>
                <a:srgbClr val="000000"/>
              </a:buClr>
              <a:buFont typeface="Arial"/>
              <a:buNone/>
              <a:defRPr b="0" i="0" sz="10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0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10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10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10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10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10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10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1000" u="none" cap="none" strike="noStrike">
                <a:solidFill>
                  <a:srgbClr val="000000"/>
                </a:solidFill>
                <a:latin typeface="Arial"/>
                <a:ea typeface="Arial"/>
                <a:cs typeface="Arial"/>
                <a:sym typeface="Arial"/>
              </a:defRPr>
            </a:lvl9pPr>
          </a:lstStyle>
          <a:p>
            <a:pPr indent="0" lvl="0" marL="0">
              <a:spcBef>
                <a:spcPts val="0"/>
              </a:spcBef>
              <a:spcAft>
                <a:spcPts val="0"/>
              </a:spcAft>
              <a:buNone/>
            </a:pPr>
            <a:r>
              <a:t/>
            </a:r>
            <a:endParaRPr/>
          </a:p>
          <a:p>
            <a:pPr indent="101600" lvl="1" marL="0">
              <a:spcBef>
                <a:spcPts val="0"/>
              </a:spcBef>
              <a:spcAft>
                <a:spcPts val="0"/>
              </a:spcAft>
              <a:buNone/>
            </a:pPr>
            <a:r>
              <a:t/>
            </a:r>
            <a:endParaRPr/>
          </a:p>
          <a:p>
            <a:pPr indent="254000" lvl="2" marL="0">
              <a:spcBef>
                <a:spcPts val="0"/>
              </a:spcBef>
              <a:spcAft>
                <a:spcPts val="0"/>
              </a:spcAft>
              <a:buNone/>
            </a:pPr>
            <a:r>
              <a:t/>
            </a:r>
            <a:endParaRPr/>
          </a:p>
          <a:p>
            <a:pPr indent="419100" lvl="3" marL="0">
              <a:spcBef>
                <a:spcPts val="0"/>
              </a:spcBef>
              <a:spcAft>
                <a:spcPts val="0"/>
              </a:spcAft>
              <a:buNone/>
            </a:pPr>
            <a:r>
              <a:t/>
            </a:r>
            <a:endParaRPr/>
          </a:p>
          <a:p>
            <a:pPr indent="584200" lvl="4" marL="0">
              <a:spcBef>
                <a:spcPts val="0"/>
              </a:spcBef>
              <a:spcAft>
                <a:spcPts val="0"/>
              </a:spcAft>
              <a:buNone/>
            </a:pPr>
            <a:r>
              <a:t/>
            </a:r>
            <a:endParaRPr/>
          </a:p>
          <a:p>
            <a:pPr indent="736600" lvl="5" marL="0">
              <a:spcBef>
                <a:spcPts val="0"/>
              </a:spcBef>
              <a:spcAft>
                <a:spcPts val="0"/>
              </a:spcAft>
              <a:buNone/>
            </a:pPr>
            <a:r>
              <a:t/>
            </a:r>
            <a:endParaRPr/>
          </a:p>
          <a:p>
            <a:pPr indent="901700" lvl="6" marL="0">
              <a:spcBef>
                <a:spcPts val="0"/>
              </a:spcBef>
              <a:spcAft>
                <a:spcPts val="0"/>
              </a:spcAft>
              <a:buNone/>
            </a:pPr>
            <a:r>
              <a:t/>
            </a:r>
            <a:endParaRPr/>
          </a:p>
          <a:p>
            <a:pPr indent="1066800" lvl="7" marL="0">
              <a:spcBef>
                <a:spcPts val="0"/>
              </a:spcBef>
              <a:spcAft>
                <a:spcPts val="0"/>
              </a:spcAft>
              <a:buNone/>
            </a:pPr>
            <a:r>
              <a:t/>
            </a:r>
            <a:endParaRPr/>
          </a:p>
          <a:p>
            <a:pPr indent="1231900" lvl="8" marL="0">
              <a:spcBef>
                <a:spcPts val="0"/>
              </a:spcBef>
              <a:spcAft>
                <a:spcPts val="0"/>
              </a:spcAft>
              <a:buNone/>
            </a:pPr>
            <a:r>
              <a:t/>
            </a:r>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Smart Phones">
  <p:cSld name="Content: Smart Phones 2">
    <p:spTree>
      <p:nvGrpSpPr>
        <p:cNvPr id="561" name="Shape 561"/>
        <p:cNvGrpSpPr/>
        <p:nvPr/>
      </p:nvGrpSpPr>
      <p:grpSpPr>
        <a:xfrm>
          <a:off x="0" y="0"/>
          <a:ext cx="0" cy="0"/>
          <a:chOff x="0" y="0"/>
          <a:chExt cx="0" cy="0"/>
        </a:xfrm>
      </p:grpSpPr>
      <p:pic>
        <p:nvPicPr>
          <p:cNvPr id="562" name="Shape 562"/>
          <p:cNvPicPr preferRelativeResize="0"/>
          <p:nvPr/>
        </p:nvPicPr>
        <p:blipFill rotWithShape="1">
          <a:blip r:embed="rId2">
            <a:alphaModFix/>
          </a:blip>
          <a:srcRect b="0" l="0" r="0" t="0"/>
          <a:stretch/>
        </p:blipFill>
        <p:spPr>
          <a:xfrm>
            <a:off x="714375" y="925270"/>
            <a:ext cx="2843400" cy="4266900"/>
          </a:xfrm>
          <a:prstGeom prst="rect">
            <a:avLst/>
          </a:prstGeom>
          <a:noFill/>
          <a:ln>
            <a:noFill/>
          </a:ln>
        </p:spPr>
      </p:pic>
      <p:pic>
        <p:nvPicPr>
          <p:cNvPr id="563" name="Shape 563"/>
          <p:cNvPicPr preferRelativeResize="0"/>
          <p:nvPr/>
        </p:nvPicPr>
        <p:blipFill rotWithShape="1">
          <a:blip r:embed="rId3">
            <a:alphaModFix/>
          </a:blip>
          <a:srcRect b="0" l="0" r="0" t="0"/>
          <a:stretch/>
        </p:blipFill>
        <p:spPr>
          <a:xfrm>
            <a:off x="3286125" y="966082"/>
            <a:ext cx="2598600" cy="3884100"/>
          </a:xfrm>
          <a:prstGeom prst="rect">
            <a:avLst/>
          </a:prstGeom>
          <a:noFill/>
          <a:ln>
            <a:noFill/>
          </a:ln>
        </p:spPr>
      </p:pic>
      <p:pic>
        <p:nvPicPr>
          <p:cNvPr id="564" name="Shape 564"/>
          <p:cNvPicPr preferRelativeResize="0"/>
          <p:nvPr/>
        </p:nvPicPr>
        <p:blipFill rotWithShape="1">
          <a:blip r:embed="rId4">
            <a:alphaModFix/>
          </a:blip>
          <a:srcRect b="0" l="0" r="0" t="0"/>
          <a:stretch/>
        </p:blipFill>
        <p:spPr>
          <a:xfrm>
            <a:off x="5982890" y="957138"/>
            <a:ext cx="2098500" cy="3845400"/>
          </a:xfrm>
          <a:prstGeom prst="rect">
            <a:avLst/>
          </a:prstGeom>
          <a:noFill/>
          <a:ln>
            <a:noFill/>
          </a:ln>
        </p:spPr>
      </p:pic>
      <p:cxnSp>
        <p:nvCxnSpPr>
          <p:cNvPr id="565" name="Shape 565"/>
          <p:cNvCxnSpPr/>
          <p:nvPr/>
        </p:nvCxnSpPr>
        <p:spPr>
          <a:xfrm>
            <a:off x="446484" y="447261"/>
            <a:ext cx="8250900" cy="0"/>
          </a:xfrm>
          <a:prstGeom prst="straightConnector1">
            <a:avLst/>
          </a:prstGeom>
          <a:noFill/>
          <a:ln>
            <a:noFill/>
          </a:ln>
        </p:spPr>
      </p:cxnSp>
      <p:cxnSp>
        <p:nvCxnSpPr>
          <p:cNvPr id="566" name="Shape 566"/>
          <p:cNvCxnSpPr/>
          <p:nvPr/>
        </p:nvCxnSpPr>
        <p:spPr>
          <a:xfrm>
            <a:off x="446484" y="858741"/>
            <a:ext cx="8250900" cy="0"/>
          </a:xfrm>
          <a:prstGeom prst="straightConnector1">
            <a:avLst/>
          </a:prstGeom>
          <a:noFill/>
          <a:ln>
            <a:noFill/>
          </a:ln>
        </p:spPr>
      </p:cxnSp>
      <p:sp>
        <p:nvSpPr>
          <p:cNvPr id="567" name="Shape 567"/>
          <p:cNvSpPr/>
          <p:nvPr/>
        </p:nvSpPr>
        <p:spPr>
          <a:xfrm>
            <a:off x="3973711" y="2701456"/>
            <a:ext cx="1200900" cy="179100"/>
          </a:xfrm>
          <a:prstGeom prst="rect">
            <a:avLst/>
          </a:prstGeom>
          <a:noFill/>
          <a:ln>
            <a:noFill/>
          </a:ln>
        </p:spPr>
        <p:txBody>
          <a:bodyPr anchorCtr="0" anchor="t" bIns="26875" lIns="26875" spcFirstLastPara="1" rIns="26875" wrap="square" tIns="26875">
            <a:noAutofit/>
          </a:bodyPr>
          <a:lstStyle/>
          <a:p>
            <a:pPr indent="0" lvl="0" marL="0" marR="0" rtl="0" algn="l">
              <a:lnSpc>
                <a:spcPct val="100000"/>
              </a:lnSpc>
              <a:spcBef>
                <a:spcPts val="0"/>
              </a:spcBef>
              <a:spcAft>
                <a:spcPts val="0"/>
              </a:spcAft>
              <a:buClr>
                <a:srgbClr val="000000"/>
              </a:buClr>
              <a:buFont typeface="Arial"/>
              <a:buNone/>
            </a:pPr>
            <a:r>
              <a:rPr b="0" i="0" lang="en" sz="1000" u="none" cap="none" strike="noStrike">
                <a:solidFill>
                  <a:srgbClr val="000000"/>
                </a:solidFill>
                <a:latin typeface="Arial"/>
                <a:ea typeface="Arial"/>
                <a:cs typeface="Arial"/>
                <a:sym typeface="Arial"/>
              </a:rPr>
              <a:t>Drag an object here</a:t>
            </a:r>
            <a:endParaRPr sz="1400"/>
          </a:p>
        </p:txBody>
      </p:sp>
      <p:sp>
        <p:nvSpPr>
          <p:cNvPr id="568" name="Shape 568"/>
          <p:cNvSpPr/>
          <p:nvPr/>
        </p:nvSpPr>
        <p:spPr>
          <a:xfrm>
            <a:off x="6456163" y="2701456"/>
            <a:ext cx="1200900" cy="179100"/>
          </a:xfrm>
          <a:prstGeom prst="rect">
            <a:avLst/>
          </a:prstGeom>
          <a:noFill/>
          <a:ln>
            <a:noFill/>
          </a:ln>
        </p:spPr>
        <p:txBody>
          <a:bodyPr anchorCtr="0" anchor="t" bIns="26875" lIns="26875" spcFirstLastPara="1" rIns="26875" wrap="square" tIns="26875">
            <a:noAutofit/>
          </a:bodyPr>
          <a:lstStyle/>
          <a:p>
            <a:pPr indent="0" lvl="0" marL="0" marR="0" rtl="0" algn="l">
              <a:lnSpc>
                <a:spcPct val="100000"/>
              </a:lnSpc>
              <a:spcBef>
                <a:spcPts val="0"/>
              </a:spcBef>
              <a:spcAft>
                <a:spcPts val="0"/>
              </a:spcAft>
              <a:buClr>
                <a:srgbClr val="000000"/>
              </a:buClr>
              <a:buFont typeface="Arial"/>
              <a:buNone/>
            </a:pPr>
            <a:r>
              <a:rPr b="0" i="0" lang="en" sz="1000" u="none" cap="none" strike="noStrike">
                <a:solidFill>
                  <a:srgbClr val="000000"/>
                </a:solidFill>
                <a:latin typeface="Arial"/>
                <a:ea typeface="Arial"/>
                <a:cs typeface="Arial"/>
                <a:sym typeface="Arial"/>
              </a:rPr>
              <a:t>Drag an object here</a:t>
            </a:r>
            <a:endParaRPr sz="1400"/>
          </a:p>
        </p:txBody>
      </p:sp>
      <p:sp>
        <p:nvSpPr>
          <p:cNvPr id="569" name="Shape 569"/>
          <p:cNvSpPr txBox="1"/>
          <p:nvPr>
            <p:ph idx="1" type="body"/>
          </p:nvPr>
        </p:nvSpPr>
        <p:spPr>
          <a:xfrm>
            <a:off x="1294805" y="1395453"/>
            <a:ext cx="1625100" cy="2790900"/>
          </a:xfrm>
          <a:prstGeom prst="rect">
            <a:avLst/>
          </a:prstGeom>
          <a:noFill/>
          <a:ln>
            <a:noFill/>
          </a:ln>
        </p:spPr>
        <p:txBody>
          <a:bodyPr anchorCtr="0" anchor="ctr" bIns="89575" lIns="89575" spcFirstLastPara="1" rIns="89575" wrap="square" tIns="89575"/>
          <a:lstStyle>
            <a:lvl1pPr indent="-228600" lvl="0" marL="457200" marR="0" rtl="0" algn="l">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1pPr>
            <a:lvl2pPr indent="-292100" lvl="1" marL="914400" marR="0" rtl="0" algn="l">
              <a:lnSpc>
                <a:spcPct val="100000"/>
              </a:lnSpc>
              <a:spcBef>
                <a:spcPts val="0"/>
              </a:spcBef>
              <a:spcAft>
                <a:spcPts val="0"/>
              </a:spcAft>
              <a:buClr>
                <a:srgbClr val="000000"/>
              </a:buClr>
              <a:buSzPts val="1000"/>
              <a:buFont typeface="Merriweather Sans"/>
              <a:buChar char="‣"/>
              <a:defRPr b="0" i="0" sz="1000" u="none" cap="none" strike="noStrike">
                <a:solidFill>
                  <a:srgbClr val="000000"/>
                </a:solidFill>
                <a:latin typeface="Arial"/>
                <a:ea typeface="Arial"/>
                <a:cs typeface="Arial"/>
                <a:sym typeface="Arial"/>
              </a:defRPr>
            </a:lvl2pPr>
            <a:lvl3pPr indent="-292100" lvl="2" marL="1371600" marR="0" rtl="0" algn="l">
              <a:lnSpc>
                <a:spcPct val="100000"/>
              </a:lnSpc>
              <a:spcBef>
                <a:spcPts val="0"/>
              </a:spcBef>
              <a:spcAft>
                <a:spcPts val="0"/>
              </a:spcAft>
              <a:buClr>
                <a:srgbClr val="000000"/>
              </a:buClr>
              <a:buSzPts val="1000"/>
              <a:buFont typeface="Merriweather Sans"/>
              <a:buChar char="‣"/>
              <a:defRPr b="0" i="0" sz="1000" u="none" cap="none" strike="noStrike">
                <a:solidFill>
                  <a:srgbClr val="000000"/>
                </a:solidFill>
                <a:latin typeface="Arial"/>
                <a:ea typeface="Arial"/>
                <a:cs typeface="Arial"/>
                <a:sym typeface="Arial"/>
              </a:defRPr>
            </a:lvl3pPr>
            <a:lvl4pPr indent="-292100" lvl="3" marL="1828800" marR="0" rtl="0" algn="l">
              <a:lnSpc>
                <a:spcPct val="100000"/>
              </a:lnSpc>
              <a:spcBef>
                <a:spcPts val="0"/>
              </a:spcBef>
              <a:spcAft>
                <a:spcPts val="0"/>
              </a:spcAft>
              <a:buClr>
                <a:srgbClr val="000000"/>
              </a:buClr>
              <a:buSzPts val="1000"/>
              <a:buFont typeface="Merriweather Sans"/>
              <a:buChar char="‣"/>
              <a:defRPr b="0" i="0" sz="1000" u="none" cap="none" strike="noStrike">
                <a:solidFill>
                  <a:srgbClr val="000000"/>
                </a:solidFill>
                <a:latin typeface="Arial"/>
                <a:ea typeface="Arial"/>
                <a:cs typeface="Arial"/>
                <a:sym typeface="Arial"/>
              </a:defRPr>
            </a:lvl4pPr>
            <a:lvl5pPr indent="-292100" lvl="4" marL="2286000" marR="0" rtl="0" algn="l">
              <a:lnSpc>
                <a:spcPct val="100000"/>
              </a:lnSpc>
              <a:spcBef>
                <a:spcPts val="0"/>
              </a:spcBef>
              <a:spcAft>
                <a:spcPts val="0"/>
              </a:spcAft>
              <a:buClr>
                <a:srgbClr val="000000"/>
              </a:buClr>
              <a:buSzPts val="1000"/>
              <a:buFont typeface="Merriweather Sans"/>
              <a:buChar char="‣"/>
              <a:defRPr b="0" i="0" sz="1000" u="none" cap="none" strike="noStrike">
                <a:solidFill>
                  <a:srgbClr val="000000"/>
                </a:solidFill>
                <a:latin typeface="Arial"/>
                <a:ea typeface="Arial"/>
                <a:cs typeface="Arial"/>
                <a:sym typeface="Arial"/>
              </a:defRPr>
            </a:lvl5pPr>
            <a:lvl6pPr indent="-292100" lvl="5" marL="2743200" marR="0" rtl="0" algn="l">
              <a:lnSpc>
                <a:spcPct val="100000"/>
              </a:lnSpc>
              <a:spcBef>
                <a:spcPts val="0"/>
              </a:spcBef>
              <a:spcAft>
                <a:spcPts val="0"/>
              </a:spcAft>
              <a:buClr>
                <a:srgbClr val="000000"/>
              </a:buClr>
              <a:buSzPts val="1000"/>
              <a:buFont typeface="Arial"/>
              <a:buChar char="•"/>
              <a:defRPr b="0" i="0" sz="1000" u="none" cap="none" strike="noStrike">
                <a:solidFill>
                  <a:srgbClr val="000000"/>
                </a:solidFill>
                <a:latin typeface="Arial"/>
                <a:ea typeface="Arial"/>
                <a:cs typeface="Arial"/>
                <a:sym typeface="Arial"/>
              </a:defRPr>
            </a:lvl6pPr>
            <a:lvl7pPr indent="-292100" lvl="6" marL="3200400" marR="0" rtl="0" algn="l">
              <a:lnSpc>
                <a:spcPct val="100000"/>
              </a:lnSpc>
              <a:spcBef>
                <a:spcPts val="0"/>
              </a:spcBef>
              <a:spcAft>
                <a:spcPts val="0"/>
              </a:spcAft>
              <a:buClr>
                <a:srgbClr val="000000"/>
              </a:buClr>
              <a:buSzPts val="1000"/>
              <a:buFont typeface="Arial"/>
              <a:buChar char="•"/>
              <a:defRPr b="0" i="0" sz="1000" u="none" cap="none" strike="noStrike">
                <a:solidFill>
                  <a:srgbClr val="000000"/>
                </a:solidFill>
                <a:latin typeface="Arial"/>
                <a:ea typeface="Arial"/>
                <a:cs typeface="Arial"/>
                <a:sym typeface="Arial"/>
              </a:defRPr>
            </a:lvl7pPr>
            <a:lvl8pPr indent="-292100" lvl="7" marL="3657600" marR="0" rtl="0" algn="l">
              <a:lnSpc>
                <a:spcPct val="100000"/>
              </a:lnSpc>
              <a:spcBef>
                <a:spcPts val="0"/>
              </a:spcBef>
              <a:spcAft>
                <a:spcPts val="0"/>
              </a:spcAft>
              <a:buClr>
                <a:srgbClr val="000000"/>
              </a:buClr>
              <a:buSzPts val="1000"/>
              <a:buFont typeface="Arial"/>
              <a:buChar char="•"/>
              <a:defRPr b="0" i="0" sz="1000" u="none" cap="none" strike="noStrike">
                <a:solidFill>
                  <a:srgbClr val="000000"/>
                </a:solidFill>
                <a:latin typeface="Arial"/>
                <a:ea typeface="Arial"/>
                <a:cs typeface="Arial"/>
                <a:sym typeface="Arial"/>
              </a:defRPr>
            </a:lvl8pPr>
            <a:lvl9pPr indent="-292100" lvl="8" marL="4114800" marR="0" rtl="0" algn="l">
              <a:lnSpc>
                <a:spcPct val="100000"/>
              </a:lnSpc>
              <a:spcBef>
                <a:spcPts val="0"/>
              </a:spcBef>
              <a:spcAft>
                <a:spcPts val="0"/>
              </a:spcAft>
              <a:buClr>
                <a:srgbClr val="000000"/>
              </a:buClr>
              <a:buSzPts val="1000"/>
              <a:buFont typeface="Arial"/>
              <a:buChar char="•"/>
              <a:defRPr b="0" i="0" sz="1000" u="none" cap="none" strike="noStrike">
                <a:solidFill>
                  <a:srgbClr val="000000"/>
                </a:solidFill>
                <a:latin typeface="Arial"/>
                <a:ea typeface="Arial"/>
                <a:cs typeface="Arial"/>
                <a:sym typeface="Arial"/>
              </a:defRPr>
            </a:lvl9pPr>
          </a:lstStyle>
          <a:p/>
        </p:txBody>
      </p:sp>
      <p:sp>
        <p:nvSpPr>
          <p:cNvPr id="570" name="Shape 570"/>
          <p:cNvSpPr txBox="1"/>
          <p:nvPr>
            <p:ph idx="12" type="sldNum"/>
          </p:nvPr>
        </p:nvSpPr>
        <p:spPr>
          <a:xfrm>
            <a:off x="8447483" y="520611"/>
            <a:ext cx="254700" cy="300600"/>
          </a:xfrm>
          <a:prstGeom prst="rect">
            <a:avLst/>
          </a:prstGeom>
          <a:noFill/>
          <a:ln>
            <a:noFill/>
          </a:ln>
        </p:spPr>
        <p:txBody>
          <a:bodyPr anchorCtr="0" anchor="ctr" bIns="64475" lIns="64475" spcFirstLastPara="1" rIns="64475" wrap="square" tIns="64475">
            <a:noAutofit/>
          </a:bodyPr>
          <a:lstStyle>
            <a:lvl1pPr indent="0" lvl="0" marL="0" marR="0" rtl="0" algn="l">
              <a:lnSpc>
                <a:spcPct val="100000"/>
              </a:lnSpc>
              <a:spcBef>
                <a:spcPts val="0"/>
              </a:spcBef>
              <a:spcAft>
                <a:spcPts val="0"/>
              </a:spcAft>
              <a:buClr>
                <a:srgbClr val="000000"/>
              </a:buClr>
              <a:buFont typeface="Arial"/>
              <a:buNone/>
              <a:defRPr b="0" i="0" sz="10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0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10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10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10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10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10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10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1000" u="none" cap="none" strike="noStrike">
                <a:solidFill>
                  <a:srgbClr val="000000"/>
                </a:solidFill>
                <a:latin typeface="Arial"/>
                <a:ea typeface="Arial"/>
                <a:cs typeface="Arial"/>
                <a:sym typeface="Arial"/>
              </a:defRPr>
            </a:lvl9pPr>
          </a:lstStyle>
          <a:p>
            <a:pPr indent="0" lvl="0" marL="0">
              <a:spcBef>
                <a:spcPts val="0"/>
              </a:spcBef>
              <a:spcAft>
                <a:spcPts val="0"/>
              </a:spcAft>
              <a:buNone/>
            </a:pPr>
            <a:r>
              <a:t/>
            </a:r>
            <a:endParaRPr/>
          </a:p>
          <a:p>
            <a:pPr indent="101600" lvl="1" marL="0">
              <a:spcBef>
                <a:spcPts val="0"/>
              </a:spcBef>
              <a:spcAft>
                <a:spcPts val="0"/>
              </a:spcAft>
              <a:buNone/>
            </a:pPr>
            <a:r>
              <a:t/>
            </a:r>
            <a:endParaRPr/>
          </a:p>
          <a:p>
            <a:pPr indent="254000" lvl="2" marL="0">
              <a:spcBef>
                <a:spcPts val="0"/>
              </a:spcBef>
              <a:spcAft>
                <a:spcPts val="0"/>
              </a:spcAft>
              <a:buNone/>
            </a:pPr>
            <a:r>
              <a:t/>
            </a:r>
            <a:endParaRPr/>
          </a:p>
          <a:p>
            <a:pPr indent="419100" lvl="3" marL="0">
              <a:spcBef>
                <a:spcPts val="0"/>
              </a:spcBef>
              <a:spcAft>
                <a:spcPts val="0"/>
              </a:spcAft>
              <a:buNone/>
            </a:pPr>
            <a:r>
              <a:t/>
            </a:r>
            <a:endParaRPr/>
          </a:p>
          <a:p>
            <a:pPr indent="584200" lvl="4" marL="0">
              <a:spcBef>
                <a:spcPts val="0"/>
              </a:spcBef>
              <a:spcAft>
                <a:spcPts val="0"/>
              </a:spcAft>
              <a:buNone/>
            </a:pPr>
            <a:r>
              <a:t/>
            </a:r>
            <a:endParaRPr/>
          </a:p>
          <a:p>
            <a:pPr indent="736600" lvl="5" marL="0">
              <a:spcBef>
                <a:spcPts val="0"/>
              </a:spcBef>
              <a:spcAft>
                <a:spcPts val="0"/>
              </a:spcAft>
              <a:buNone/>
            </a:pPr>
            <a:r>
              <a:t/>
            </a:r>
            <a:endParaRPr/>
          </a:p>
          <a:p>
            <a:pPr indent="901700" lvl="6" marL="0">
              <a:spcBef>
                <a:spcPts val="0"/>
              </a:spcBef>
              <a:spcAft>
                <a:spcPts val="0"/>
              </a:spcAft>
              <a:buNone/>
            </a:pPr>
            <a:r>
              <a:t/>
            </a:r>
            <a:endParaRPr/>
          </a:p>
          <a:p>
            <a:pPr indent="1066800" lvl="7" marL="0">
              <a:spcBef>
                <a:spcPts val="0"/>
              </a:spcBef>
              <a:spcAft>
                <a:spcPts val="0"/>
              </a:spcAft>
              <a:buNone/>
            </a:pPr>
            <a:r>
              <a:t/>
            </a:r>
            <a:endParaRPr/>
          </a:p>
          <a:p>
            <a:pPr indent="1231900" lvl="8" marL="0">
              <a:spcBef>
                <a:spcPts val="0"/>
              </a:spcBef>
              <a:spcAft>
                <a:spcPts val="0"/>
              </a:spcAft>
              <a:buNone/>
            </a:pPr>
            <a:r>
              <a:t/>
            </a:r>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scussion">
  <p:cSld name="Discussion">
    <p:bg>
      <p:bgPr>
        <a:solidFill>
          <a:srgbClr val="000000"/>
        </a:solidFill>
      </p:bgPr>
    </p:bg>
    <p:spTree>
      <p:nvGrpSpPr>
        <p:cNvPr id="571" name="Shape 571"/>
        <p:cNvGrpSpPr/>
        <p:nvPr/>
      </p:nvGrpSpPr>
      <p:grpSpPr>
        <a:xfrm>
          <a:off x="0" y="0"/>
          <a:ext cx="0" cy="0"/>
          <a:chOff x="0" y="0"/>
          <a:chExt cx="0" cy="0"/>
        </a:xfrm>
      </p:grpSpPr>
      <p:cxnSp>
        <p:nvCxnSpPr>
          <p:cNvPr id="572" name="Shape 572"/>
          <p:cNvCxnSpPr/>
          <p:nvPr/>
        </p:nvCxnSpPr>
        <p:spPr>
          <a:xfrm>
            <a:off x="446484" y="447261"/>
            <a:ext cx="8250900" cy="0"/>
          </a:xfrm>
          <a:prstGeom prst="straightConnector1">
            <a:avLst/>
          </a:prstGeom>
          <a:noFill/>
          <a:ln cap="flat" cmpd="sng" w="9525">
            <a:solidFill>
              <a:srgbClr val="FFFFFF"/>
            </a:solidFill>
            <a:prstDash val="solid"/>
            <a:miter lim="8000"/>
            <a:headEnd len="sm" w="sm" type="none"/>
            <a:tailEnd len="sm" w="sm" type="none"/>
          </a:ln>
        </p:spPr>
      </p:cxnSp>
      <p:cxnSp>
        <p:nvCxnSpPr>
          <p:cNvPr id="573" name="Shape 573"/>
          <p:cNvCxnSpPr/>
          <p:nvPr/>
        </p:nvCxnSpPr>
        <p:spPr>
          <a:xfrm>
            <a:off x="446484" y="858741"/>
            <a:ext cx="8250900" cy="0"/>
          </a:xfrm>
          <a:prstGeom prst="straightConnector1">
            <a:avLst/>
          </a:prstGeom>
          <a:noFill/>
          <a:ln cap="flat" cmpd="sng" w="9525">
            <a:solidFill>
              <a:srgbClr val="FFFFFF"/>
            </a:solidFill>
            <a:prstDash val="solid"/>
            <a:miter lim="8000"/>
            <a:headEnd len="sm" w="sm" type="none"/>
            <a:tailEnd len="sm" w="sm" type="none"/>
          </a:ln>
        </p:spPr>
      </p:cxnSp>
      <p:sp>
        <p:nvSpPr>
          <p:cNvPr id="574" name="Shape 574"/>
          <p:cNvSpPr/>
          <p:nvPr/>
        </p:nvSpPr>
        <p:spPr>
          <a:xfrm>
            <a:off x="446484" y="1037645"/>
            <a:ext cx="8250900" cy="1028700"/>
          </a:xfrm>
          <a:prstGeom prst="rect">
            <a:avLst/>
          </a:prstGeom>
          <a:noFill/>
          <a:ln>
            <a:noFill/>
          </a:ln>
        </p:spPr>
        <p:txBody>
          <a:bodyPr anchorCtr="0" anchor="t" bIns="0" lIns="0" spcFirstLastPara="1" rIns="0" wrap="square" tIns="0">
            <a:noAutofit/>
          </a:bodyPr>
          <a:lstStyle/>
          <a:p>
            <a:pPr indent="0" lvl="0" marL="0" marR="0" rtl="0" algn="l">
              <a:lnSpc>
                <a:spcPct val="88333"/>
              </a:lnSpc>
              <a:spcBef>
                <a:spcPts val="0"/>
              </a:spcBef>
              <a:spcAft>
                <a:spcPts val="0"/>
              </a:spcAft>
              <a:buClr>
                <a:srgbClr val="FFFFFF"/>
              </a:buClr>
              <a:buFont typeface="Arial"/>
              <a:buNone/>
            </a:pPr>
            <a:r>
              <a:rPr b="1" i="0" lang="en" sz="8400" u="none" cap="none" strike="noStrike">
                <a:solidFill>
                  <a:srgbClr val="FFFFFF"/>
                </a:solidFill>
                <a:latin typeface="Arial"/>
                <a:ea typeface="Arial"/>
                <a:cs typeface="Arial"/>
                <a:sym typeface="Arial"/>
              </a:rPr>
              <a:t>DISCUSSION TIME</a:t>
            </a:r>
            <a:endParaRPr sz="1400"/>
          </a:p>
        </p:txBody>
      </p:sp>
      <p:sp>
        <p:nvSpPr>
          <p:cNvPr id="575" name="Shape 575"/>
          <p:cNvSpPr txBox="1"/>
          <p:nvPr>
            <p:ph idx="12" type="sldNum"/>
          </p:nvPr>
        </p:nvSpPr>
        <p:spPr>
          <a:xfrm>
            <a:off x="8458910" y="520611"/>
            <a:ext cx="243300" cy="300600"/>
          </a:xfrm>
          <a:prstGeom prst="rect">
            <a:avLst/>
          </a:prstGeom>
          <a:noFill/>
          <a:ln>
            <a:noFill/>
          </a:ln>
        </p:spPr>
        <p:txBody>
          <a:bodyPr anchorCtr="0" anchor="ctr" bIns="64475" lIns="64475" spcFirstLastPara="1" rIns="64475" wrap="square" tIns="64475">
            <a:noAutofit/>
          </a:bodyPr>
          <a:lstStyle>
            <a:lvl1pPr indent="0" lvl="0" marL="0" marR="0" rtl="0" algn="r">
              <a:lnSpc>
                <a:spcPct val="100000"/>
              </a:lnSpc>
              <a:spcBef>
                <a:spcPts val="0"/>
              </a:spcBef>
              <a:spcAft>
                <a:spcPts val="0"/>
              </a:spcAft>
              <a:buClr>
                <a:srgbClr val="000000"/>
              </a:buClr>
              <a:buFont typeface="Arial"/>
              <a:buNone/>
              <a:defRPr b="0" i="0" sz="1000" u="none" cap="none" strike="noStrike">
                <a:solidFill>
                  <a:srgbClr val="000000"/>
                </a:solidFill>
                <a:latin typeface="Arial"/>
                <a:ea typeface="Arial"/>
                <a:cs typeface="Arial"/>
                <a:sym typeface="Arial"/>
              </a:defRPr>
            </a:lvl1pPr>
            <a:lvl2pPr indent="0" lvl="1" marL="0" marR="0" rtl="0" algn="r">
              <a:lnSpc>
                <a:spcPct val="100000"/>
              </a:lnSpc>
              <a:spcBef>
                <a:spcPts val="0"/>
              </a:spcBef>
              <a:spcAft>
                <a:spcPts val="0"/>
              </a:spcAft>
              <a:buClr>
                <a:srgbClr val="000000"/>
              </a:buClr>
              <a:buFont typeface="Arial"/>
              <a:buNone/>
              <a:defRPr b="0" i="0" sz="1000" u="none" cap="none" strike="noStrike">
                <a:solidFill>
                  <a:srgbClr val="000000"/>
                </a:solidFill>
                <a:latin typeface="Arial"/>
                <a:ea typeface="Arial"/>
                <a:cs typeface="Arial"/>
                <a:sym typeface="Arial"/>
              </a:defRPr>
            </a:lvl2pPr>
            <a:lvl3pPr indent="0" lvl="2" marL="0" marR="0" rtl="0" algn="r">
              <a:lnSpc>
                <a:spcPct val="100000"/>
              </a:lnSpc>
              <a:spcBef>
                <a:spcPts val="0"/>
              </a:spcBef>
              <a:spcAft>
                <a:spcPts val="0"/>
              </a:spcAft>
              <a:buClr>
                <a:srgbClr val="000000"/>
              </a:buClr>
              <a:buFont typeface="Arial"/>
              <a:buNone/>
              <a:defRPr b="0" i="0" sz="1000" u="none" cap="none" strike="noStrike">
                <a:solidFill>
                  <a:srgbClr val="000000"/>
                </a:solidFill>
                <a:latin typeface="Arial"/>
                <a:ea typeface="Arial"/>
                <a:cs typeface="Arial"/>
                <a:sym typeface="Arial"/>
              </a:defRPr>
            </a:lvl3pPr>
            <a:lvl4pPr indent="0" lvl="3" marL="0" marR="0" rtl="0" algn="r">
              <a:lnSpc>
                <a:spcPct val="100000"/>
              </a:lnSpc>
              <a:spcBef>
                <a:spcPts val="0"/>
              </a:spcBef>
              <a:spcAft>
                <a:spcPts val="0"/>
              </a:spcAft>
              <a:buClr>
                <a:srgbClr val="000000"/>
              </a:buClr>
              <a:buFont typeface="Arial"/>
              <a:buNone/>
              <a:defRPr b="0" i="0" sz="1000" u="none" cap="none" strike="noStrike">
                <a:solidFill>
                  <a:srgbClr val="000000"/>
                </a:solidFill>
                <a:latin typeface="Arial"/>
                <a:ea typeface="Arial"/>
                <a:cs typeface="Arial"/>
                <a:sym typeface="Arial"/>
              </a:defRPr>
            </a:lvl4pPr>
            <a:lvl5pPr indent="0" lvl="4" marL="0" marR="0" rtl="0" algn="r">
              <a:lnSpc>
                <a:spcPct val="100000"/>
              </a:lnSpc>
              <a:spcBef>
                <a:spcPts val="0"/>
              </a:spcBef>
              <a:spcAft>
                <a:spcPts val="0"/>
              </a:spcAft>
              <a:buClr>
                <a:srgbClr val="000000"/>
              </a:buClr>
              <a:buFont typeface="Arial"/>
              <a:buNone/>
              <a:defRPr b="0" i="0" sz="1000" u="none" cap="none" strike="noStrike">
                <a:solidFill>
                  <a:srgbClr val="000000"/>
                </a:solidFill>
                <a:latin typeface="Arial"/>
                <a:ea typeface="Arial"/>
                <a:cs typeface="Arial"/>
                <a:sym typeface="Arial"/>
              </a:defRPr>
            </a:lvl5pPr>
            <a:lvl6pPr indent="0" lvl="5" marL="0" marR="0" rtl="0" algn="r">
              <a:lnSpc>
                <a:spcPct val="100000"/>
              </a:lnSpc>
              <a:spcBef>
                <a:spcPts val="0"/>
              </a:spcBef>
              <a:spcAft>
                <a:spcPts val="0"/>
              </a:spcAft>
              <a:buClr>
                <a:srgbClr val="000000"/>
              </a:buClr>
              <a:buFont typeface="Arial"/>
              <a:buNone/>
              <a:defRPr b="0" i="0" sz="1000" u="none" cap="none" strike="noStrike">
                <a:solidFill>
                  <a:srgbClr val="000000"/>
                </a:solidFill>
                <a:latin typeface="Arial"/>
                <a:ea typeface="Arial"/>
                <a:cs typeface="Arial"/>
                <a:sym typeface="Arial"/>
              </a:defRPr>
            </a:lvl6pPr>
            <a:lvl7pPr indent="0" lvl="6" marL="0" marR="0" rtl="0" algn="r">
              <a:lnSpc>
                <a:spcPct val="100000"/>
              </a:lnSpc>
              <a:spcBef>
                <a:spcPts val="0"/>
              </a:spcBef>
              <a:spcAft>
                <a:spcPts val="0"/>
              </a:spcAft>
              <a:buClr>
                <a:srgbClr val="000000"/>
              </a:buClr>
              <a:buFont typeface="Arial"/>
              <a:buNone/>
              <a:defRPr b="0" i="0" sz="1000" u="none" cap="none" strike="noStrike">
                <a:solidFill>
                  <a:srgbClr val="000000"/>
                </a:solidFill>
                <a:latin typeface="Arial"/>
                <a:ea typeface="Arial"/>
                <a:cs typeface="Arial"/>
                <a:sym typeface="Arial"/>
              </a:defRPr>
            </a:lvl7pPr>
            <a:lvl8pPr indent="0" lvl="7" marL="0" marR="0" rtl="0" algn="r">
              <a:lnSpc>
                <a:spcPct val="100000"/>
              </a:lnSpc>
              <a:spcBef>
                <a:spcPts val="0"/>
              </a:spcBef>
              <a:spcAft>
                <a:spcPts val="0"/>
              </a:spcAft>
              <a:buClr>
                <a:srgbClr val="000000"/>
              </a:buClr>
              <a:buFont typeface="Arial"/>
              <a:buNone/>
              <a:defRPr b="0" i="0" sz="1000" u="none" cap="none" strike="noStrike">
                <a:solidFill>
                  <a:srgbClr val="000000"/>
                </a:solidFill>
                <a:latin typeface="Arial"/>
                <a:ea typeface="Arial"/>
                <a:cs typeface="Arial"/>
                <a:sym typeface="Arial"/>
              </a:defRPr>
            </a:lvl8pPr>
            <a:lvl9pPr indent="0" lvl="8" marL="0" marR="0" rtl="0" algn="r">
              <a:lnSpc>
                <a:spcPct val="100000"/>
              </a:lnSpc>
              <a:spcBef>
                <a:spcPts val="0"/>
              </a:spcBef>
              <a:spcAft>
                <a:spcPts val="0"/>
              </a:spcAft>
              <a:buClr>
                <a:srgbClr val="000000"/>
              </a:buClr>
              <a:buFont typeface="Arial"/>
              <a:buNone/>
              <a:defRPr b="0" i="0" sz="1000" u="none" cap="none" strike="noStrike">
                <a:solidFill>
                  <a:srgbClr val="000000"/>
                </a:solidFill>
                <a:latin typeface="Arial"/>
                <a:ea typeface="Arial"/>
                <a:cs typeface="Arial"/>
                <a:sym typeface="Arial"/>
              </a:defRPr>
            </a:lvl9pPr>
          </a:lstStyle>
          <a:p>
            <a:pPr indent="0" lvl="0" marL="0">
              <a:spcBef>
                <a:spcPts val="0"/>
              </a:spcBef>
              <a:spcAft>
                <a:spcPts val="0"/>
              </a:spcAft>
              <a:buNone/>
            </a:pPr>
            <a:r>
              <a:t/>
            </a:r>
            <a:endParaRPr/>
          </a:p>
          <a:p>
            <a:pPr indent="101600" lvl="1" marL="0" algn="l">
              <a:spcBef>
                <a:spcPts val="0"/>
              </a:spcBef>
              <a:spcAft>
                <a:spcPts val="0"/>
              </a:spcAft>
              <a:buNone/>
            </a:pPr>
            <a:r>
              <a:t/>
            </a:r>
            <a:endParaRPr/>
          </a:p>
          <a:p>
            <a:pPr indent="254000" lvl="2" marL="0" algn="l">
              <a:spcBef>
                <a:spcPts val="0"/>
              </a:spcBef>
              <a:spcAft>
                <a:spcPts val="0"/>
              </a:spcAft>
              <a:buNone/>
            </a:pPr>
            <a:r>
              <a:t/>
            </a:r>
            <a:endParaRPr/>
          </a:p>
          <a:p>
            <a:pPr indent="419100" lvl="3" marL="0" algn="l">
              <a:spcBef>
                <a:spcPts val="0"/>
              </a:spcBef>
              <a:spcAft>
                <a:spcPts val="0"/>
              </a:spcAft>
              <a:buNone/>
            </a:pPr>
            <a:r>
              <a:t/>
            </a:r>
            <a:endParaRPr/>
          </a:p>
          <a:p>
            <a:pPr indent="584200" lvl="4" marL="0" algn="l">
              <a:spcBef>
                <a:spcPts val="0"/>
              </a:spcBef>
              <a:spcAft>
                <a:spcPts val="0"/>
              </a:spcAft>
              <a:buNone/>
            </a:pPr>
            <a:r>
              <a:t/>
            </a:r>
            <a:endParaRPr/>
          </a:p>
          <a:p>
            <a:pPr indent="736600" lvl="5" marL="0" algn="l">
              <a:spcBef>
                <a:spcPts val="0"/>
              </a:spcBef>
              <a:spcAft>
                <a:spcPts val="0"/>
              </a:spcAft>
              <a:buNone/>
            </a:pPr>
            <a:r>
              <a:t/>
            </a:r>
            <a:endParaRPr/>
          </a:p>
          <a:p>
            <a:pPr indent="901700" lvl="6" marL="0" algn="l">
              <a:spcBef>
                <a:spcPts val="0"/>
              </a:spcBef>
              <a:spcAft>
                <a:spcPts val="0"/>
              </a:spcAft>
              <a:buNone/>
            </a:pPr>
            <a:r>
              <a:t/>
            </a:r>
            <a:endParaRPr/>
          </a:p>
          <a:p>
            <a:pPr indent="1066800" lvl="7" marL="0" algn="l">
              <a:spcBef>
                <a:spcPts val="0"/>
              </a:spcBef>
              <a:spcAft>
                <a:spcPts val="0"/>
              </a:spcAft>
              <a:buNone/>
            </a:pPr>
            <a:r>
              <a:t/>
            </a:r>
            <a:endParaRPr/>
          </a:p>
          <a:p>
            <a:pPr indent="1231900" lvl="8" marL="0" algn="l">
              <a:spcBef>
                <a:spcPts val="0"/>
              </a:spcBef>
              <a:spcAft>
                <a:spcPts val="0"/>
              </a:spcAft>
              <a:buNone/>
            </a:pPr>
            <a:r>
              <a:t/>
            </a:r>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Full Image">
  <p:cSld name="Full Image">
    <p:spTree>
      <p:nvGrpSpPr>
        <p:cNvPr id="576" name="Shape 576"/>
        <p:cNvGrpSpPr/>
        <p:nvPr/>
      </p:nvGrpSpPr>
      <p:grpSpPr>
        <a:xfrm>
          <a:off x="0" y="0"/>
          <a:ext cx="0" cy="0"/>
          <a:chOff x="0" y="0"/>
          <a:chExt cx="0" cy="0"/>
        </a:xfrm>
      </p:grpSpPr>
      <p:cxnSp>
        <p:nvCxnSpPr>
          <p:cNvPr id="577" name="Shape 577"/>
          <p:cNvCxnSpPr/>
          <p:nvPr/>
        </p:nvCxnSpPr>
        <p:spPr>
          <a:xfrm>
            <a:off x="446484" y="447261"/>
            <a:ext cx="8250900" cy="0"/>
          </a:xfrm>
          <a:prstGeom prst="straightConnector1">
            <a:avLst/>
          </a:prstGeom>
          <a:noFill/>
          <a:ln>
            <a:noFill/>
          </a:ln>
        </p:spPr>
      </p:cxnSp>
      <p:cxnSp>
        <p:nvCxnSpPr>
          <p:cNvPr id="578" name="Shape 578"/>
          <p:cNvCxnSpPr/>
          <p:nvPr/>
        </p:nvCxnSpPr>
        <p:spPr>
          <a:xfrm>
            <a:off x="446484" y="858741"/>
            <a:ext cx="8250900" cy="0"/>
          </a:xfrm>
          <a:prstGeom prst="straightConnector1">
            <a:avLst/>
          </a:prstGeom>
          <a:noFill/>
          <a:ln>
            <a:noFill/>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LORS/SHAPES">
  <p:cSld name="TITLE_AND_BODY_1_1">
    <p:spTree>
      <p:nvGrpSpPr>
        <p:cNvPr id="44" name="Shape 44"/>
        <p:cNvGrpSpPr/>
        <p:nvPr/>
      </p:nvGrpSpPr>
      <p:grpSpPr>
        <a:xfrm>
          <a:off x="0" y="0"/>
          <a:ext cx="0" cy="0"/>
          <a:chOff x="0" y="0"/>
          <a:chExt cx="0" cy="0"/>
        </a:xfrm>
      </p:grpSpPr>
      <p:sp>
        <p:nvSpPr>
          <p:cNvPr id="45" name="Shape 45"/>
          <p:cNvSpPr txBox="1"/>
          <p:nvPr>
            <p:ph type="title"/>
          </p:nvPr>
        </p:nvSpPr>
        <p:spPr>
          <a:xfrm>
            <a:off x="320275" y="212775"/>
            <a:ext cx="8407500" cy="459300"/>
          </a:xfrm>
          <a:prstGeom prst="rect">
            <a:avLst/>
          </a:prstGeom>
        </p:spPr>
        <p:txBody>
          <a:bodyPr anchorCtr="0" anchor="t" bIns="91425" lIns="91425" spcFirstLastPara="1" rIns="91425" wrap="square" tIns="91425"/>
          <a:lstStyle>
            <a:lvl1pPr lvl="0" rtl="0">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sp>
        <p:nvSpPr>
          <p:cNvPr id="46" name="Shape 46"/>
          <p:cNvSpPr/>
          <p:nvPr/>
        </p:nvSpPr>
        <p:spPr>
          <a:xfrm>
            <a:off x="472300" y="1081900"/>
            <a:ext cx="1287600" cy="1287600"/>
          </a:xfrm>
          <a:prstGeom prst="rect">
            <a:avLst/>
          </a:prstGeom>
          <a:solidFill>
            <a:srgbClr val="000000"/>
          </a:solid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 sz="1000">
                <a:solidFill>
                  <a:srgbClr val="FFFFFF"/>
                </a:solidFill>
                <a:latin typeface="Oswald"/>
                <a:ea typeface="Oswald"/>
                <a:cs typeface="Oswald"/>
                <a:sym typeface="Oswald"/>
              </a:rPr>
              <a:t>BLACK</a:t>
            </a:r>
            <a:endParaRPr b="1" sz="1000">
              <a:solidFill>
                <a:srgbClr val="FFFFFF"/>
              </a:solidFill>
              <a:latin typeface="Oswald"/>
              <a:ea typeface="Oswald"/>
              <a:cs typeface="Oswald"/>
              <a:sym typeface="Oswald"/>
            </a:endParaRPr>
          </a:p>
          <a:p>
            <a:pPr indent="0" lvl="0" marL="0" rtl="0">
              <a:spcBef>
                <a:spcPts val="0"/>
              </a:spcBef>
              <a:spcAft>
                <a:spcPts val="0"/>
              </a:spcAft>
              <a:buNone/>
            </a:pPr>
            <a:r>
              <a:rPr lang="en" sz="1000">
                <a:solidFill>
                  <a:srgbClr val="FFFFFF"/>
                </a:solidFill>
                <a:latin typeface="Georgia"/>
                <a:ea typeface="Georgia"/>
                <a:cs typeface="Georgia"/>
                <a:sym typeface="Georgia"/>
              </a:rPr>
              <a:t>--</a:t>
            </a:r>
            <a:endParaRPr sz="1000">
              <a:solidFill>
                <a:srgbClr val="FFFFFF"/>
              </a:solidFill>
              <a:latin typeface="Georgia"/>
              <a:ea typeface="Georgia"/>
              <a:cs typeface="Georgia"/>
              <a:sym typeface="Georgia"/>
            </a:endParaRPr>
          </a:p>
          <a:p>
            <a:pPr indent="0" lvl="0" marL="0" rtl="0">
              <a:spcBef>
                <a:spcPts val="0"/>
              </a:spcBef>
              <a:spcAft>
                <a:spcPts val="0"/>
              </a:spcAft>
              <a:buNone/>
            </a:pPr>
            <a:r>
              <a:rPr lang="en" sz="900">
                <a:solidFill>
                  <a:srgbClr val="FFFFFF"/>
                </a:solidFill>
                <a:latin typeface="Georgia"/>
                <a:ea typeface="Georgia"/>
                <a:cs typeface="Georgia"/>
                <a:sym typeface="Georgia"/>
              </a:rPr>
              <a:t>CMYK 0/0/0/100</a:t>
            </a:r>
            <a:endParaRPr sz="900">
              <a:solidFill>
                <a:srgbClr val="FFFFFF"/>
              </a:solidFill>
              <a:latin typeface="Georgia"/>
              <a:ea typeface="Georgia"/>
              <a:cs typeface="Georgia"/>
              <a:sym typeface="Georgia"/>
            </a:endParaRPr>
          </a:p>
          <a:p>
            <a:pPr indent="0" lvl="0" marL="0" rtl="0">
              <a:spcBef>
                <a:spcPts val="0"/>
              </a:spcBef>
              <a:spcAft>
                <a:spcPts val="0"/>
              </a:spcAft>
              <a:buNone/>
            </a:pPr>
            <a:r>
              <a:rPr lang="en" sz="900">
                <a:solidFill>
                  <a:srgbClr val="FFFFFF"/>
                </a:solidFill>
                <a:latin typeface="Georgia"/>
                <a:ea typeface="Georgia"/>
                <a:cs typeface="Georgia"/>
                <a:sym typeface="Georgia"/>
              </a:rPr>
              <a:t>RGB 0/0/0</a:t>
            </a:r>
            <a:endParaRPr sz="900">
              <a:solidFill>
                <a:srgbClr val="FFFFFF"/>
              </a:solidFill>
              <a:latin typeface="Georgia"/>
              <a:ea typeface="Georgia"/>
              <a:cs typeface="Georgia"/>
              <a:sym typeface="Georgia"/>
            </a:endParaRPr>
          </a:p>
          <a:p>
            <a:pPr indent="0" lvl="0" marL="0" rtl="0">
              <a:spcBef>
                <a:spcPts val="0"/>
              </a:spcBef>
              <a:spcAft>
                <a:spcPts val="0"/>
              </a:spcAft>
              <a:buNone/>
            </a:pPr>
            <a:r>
              <a:rPr lang="en" sz="900">
                <a:solidFill>
                  <a:srgbClr val="FFFFFF"/>
                </a:solidFill>
                <a:latin typeface="Georgia"/>
                <a:ea typeface="Georgia"/>
                <a:cs typeface="Georgia"/>
                <a:sym typeface="Georgia"/>
              </a:rPr>
              <a:t>HEX 000000</a:t>
            </a:r>
            <a:endParaRPr sz="900">
              <a:solidFill>
                <a:srgbClr val="FFFFFF"/>
              </a:solidFill>
              <a:latin typeface="Georgia"/>
              <a:ea typeface="Georgia"/>
              <a:cs typeface="Georgia"/>
              <a:sym typeface="Georgia"/>
            </a:endParaRPr>
          </a:p>
          <a:p>
            <a:pPr indent="0" lvl="0" marL="0" rtl="0">
              <a:spcBef>
                <a:spcPts val="0"/>
              </a:spcBef>
              <a:spcAft>
                <a:spcPts val="0"/>
              </a:spcAft>
              <a:buNone/>
            </a:pPr>
            <a:r>
              <a:rPr lang="en" sz="900">
                <a:solidFill>
                  <a:srgbClr val="FFFFFF"/>
                </a:solidFill>
                <a:latin typeface="Georgia"/>
                <a:ea typeface="Georgia"/>
                <a:cs typeface="Georgia"/>
                <a:sym typeface="Georgia"/>
              </a:rPr>
              <a:t>PMS Process Black C</a:t>
            </a:r>
            <a:endParaRPr sz="900">
              <a:solidFill>
                <a:srgbClr val="FFFFFF"/>
              </a:solidFill>
              <a:latin typeface="Georgia"/>
              <a:ea typeface="Georgia"/>
              <a:cs typeface="Georgia"/>
              <a:sym typeface="Georgia"/>
            </a:endParaRPr>
          </a:p>
          <a:p>
            <a:pPr indent="0" lvl="0" marL="0" rtl="0">
              <a:spcBef>
                <a:spcPts val="0"/>
              </a:spcBef>
              <a:spcAft>
                <a:spcPts val="0"/>
              </a:spcAft>
              <a:buNone/>
            </a:pPr>
            <a:r>
              <a:t/>
            </a:r>
            <a:endParaRPr sz="1000">
              <a:solidFill>
                <a:srgbClr val="FFFFFF"/>
              </a:solidFill>
            </a:endParaRPr>
          </a:p>
        </p:txBody>
      </p:sp>
      <p:sp>
        <p:nvSpPr>
          <p:cNvPr id="47" name="Shape 47"/>
          <p:cNvSpPr/>
          <p:nvPr/>
        </p:nvSpPr>
        <p:spPr>
          <a:xfrm>
            <a:off x="1892800" y="1081900"/>
            <a:ext cx="1287600" cy="1287600"/>
          </a:xfrm>
          <a:prstGeom prst="rect">
            <a:avLst/>
          </a:prstGeom>
          <a:solidFill>
            <a:srgbClr val="FFFFFF"/>
          </a:solid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 sz="1000">
                <a:latin typeface="Oswald"/>
                <a:ea typeface="Oswald"/>
                <a:cs typeface="Oswald"/>
                <a:sym typeface="Oswald"/>
              </a:rPr>
              <a:t>WHITE</a:t>
            </a:r>
            <a:endParaRPr b="1" sz="1000">
              <a:latin typeface="Oswald"/>
              <a:ea typeface="Oswald"/>
              <a:cs typeface="Oswald"/>
              <a:sym typeface="Oswald"/>
            </a:endParaRPr>
          </a:p>
          <a:p>
            <a:pPr indent="0" lvl="0" marL="0" rtl="0">
              <a:spcBef>
                <a:spcPts val="0"/>
              </a:spcBef>
              <a:spcAft>
                <a:spcPts val="0"/>
              </a:spcAft>
              <a:buNone/>
            </a:pPr>
            <a:r>
              <a:rPr lang="en" sz="1000">
                <a:latin typeface="Georgia"/>
                <a:ea typeface="Georgia"/>
                <a:cs typeface="Georgia"/>
                <a:sym typeface="Georgia"/>
              </a:rPr>
              <a:t>--</a:t>
            </a:r>
            <a:endParaRPr sz="1000">
              <a:latin typeface="Georgia"/>
              <a:ea typeface="Georgia"/>
              <a:cs typeface="Georgia"/>
              <a:sym typeface="Georgia"/>
            </a:endParaRPr>
          </a:p>
          <a:p>
            <a:pPr indent="0" lvl="0" marL="0" rtl="0">
              <a:spcBef>
                <a:spcPts val="0"/>
              </a:spcBef>
              <a:spcAft>
                <a:spcPts val="0"/>
              </a:spcAft>
              <a:buNone/>
            </a:pPr>
            <a:r>
              <a:rPr lang="en" sz="900">
                <a:latin typeface="Georgia"/>
                <a:ea typeface="Georgia"/>
                <a:cs typeface="Georgia"/>
                <a:sym typeface="Georgia"/>
              </a:rPr>
              <a:t>CMYK 0/0/0/0</a:t>
            </a:r>
            <a:endParaRPr sz="900">
              <a:latin typeface="Georgia"/>
              <a:ea typeface="Georgia"/>
              <a:cs typeface="Georgia"/>
              <a:sym typeface="Georgia"/>
            </a:endParaRPr>
          </a:p>
          <a:p>
            <a:pPr indent="0" lvl="0" marL="0" rtl="0">
              <a:spcBef>
                <a:spcPts val="0"/>
              </a:spcBef>
              <a:spcAft>
                <a:spcPts val="0"/>
              </a:spcAft>
              <a:buNone/>
            </a:pPr>
            <a:r>
              <a:rPr lang="en" sz="900">
                <a:latin typeface="Georgia"/>
                <a:ea typeface="Georgia"/>
                <a:cs typeface="Georgia"/>
                <a:sym typeface="Georgia"/>
              </a:rPr>
              <a:t>RGB 255/255/255</a:t>
            </a:r>
            <a:endParaRPr sz="900">
              <a:latin typeface="Georgia"/>
              <a:ea typeface="Georgia"/>
              <a:cs typeface="Georgia"/>
              <a:sym typeface="Georgia"/>
            </a:endParaRPr>
          </a:p>
          <a:p>
            <a:pPr indent="0" lvl="0" marL="0" rtl="0">
              <a:spcBef>
                <a:spcPts val="0"/>
              </a:spcBef>
              <a:spcAft>
                <a:spcPts val="0"/>
              </a:spcAft>
              <a:buNone/>
            </a:pPr>
            <a:r>
              <a:rPr lang="en" sz="900">
                <a:latin typeface="Georgia"/>
                <a:ea typeface="Georgia"/>
                <a:cs typeface="Georgia"/>
                <a:sym typeface="Georgia"/>
              </a:rPr>
              <a:t>HEX FFFFFF</a:t>
            </a:r>
            <a:endParaRPr sz="900">
              <a:latin typeface="Georgia"/>
              <a:ea typeface="Georgia"/>
              <a:cs typeface="Georgia"/>
              <a:sym typeface="Georgia"/>
            </a:endParaRPr>
          </a:p>
          <a:p>
            <a:pPr indent="0" lvl="0" marL="0" rtl="0">
              <a:spcBef>
                <a:spcPts val="0"/>
              </a:spcBef>
              <a:spcAft>
                <a:spcPts val="0"/>
              </a:spcAft>
              <a:buNone/>
            </a:pPr>
            <a:r>
              <a:rPr lang="en" sz="900">
                <a:latin typeface="Georgia"/>
                <a:ea typeface="Georgia"/>
                <a:cs typeface="Georgia"/>
                <a:sym typeface="Georgia"/>
              </a:rPr>
              <a:t>PMS -</a:t>
            </a:r>
            <a:endParaRPr sz="900">
              <a:latin typeface="Georgia"/>
              <a:ea typeface="Georgia"/>
              <a:cs typeface="Georgia"/>
              <a:sym typeface="Georgia"/>
            </a:endParaRPr>
          </a:p>
          <a:p>
            <a:pPr indent="0" lvl="0" marL="0" rtl="0">
              <a:spcBef>
                <a:spcPts val="0"/>
              </a:spcBef>
              <a:spcAft>
                <a:spcPts val="0"/>
              </a:spcAft>
              <a:buNone/>
            </a:pPr>
            <a:r>
              <a:t/>
            </a:r>
            <a:endParaRPr sz="1000"/>
          </a:p>
        </p:txBody>
      </p:sp>
      <p:sp>
        <p:nvSpPr>
          <p:cNvPr id="48" name="Shape 48"/>
          <p:cNvSpPr/>
          <p:nvPr/>
        </p:nvSpPr>
        <p:spPr>
          <a:xfrm>
            <a:off x="3313300" y="1081900"/>
            <a:ext cx="1287600" cy="1287600"/>
          </a:xfrm>
          <a:prstGeom prst="rect">
            <a:avLst/>
          </a:prstGeom>
          <a:solidFill>
            <a:srgbClr val="E51B24"/>
          </a:solid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 sz="1000">
                <a:solidFill>
                  <a:srgbClr val="FFFFFF"/>
                </a:solidFill>
                <a:latin typeface="Oswald"/>
                <a:ea typeface="Oswald"/>
                <a:cs typeface="Oswald"/>
                <a:sym typeface="Oswald"/>
              </a:rPr>
              <a:t>RED</a:t>
            </a:r>
            <a:endParaRPr b="1" sz="1000">
              <a:solidFill>
                <a:srgbClr val="FFFFFF"/>
              </a:solidFill>
              <a:latin typeface="Oswald"/>
              <a:ea typeface="Oswald"/>
              <a:cs typeface="Oswald"/>
              <a:sym typeface="Oswald"/>
            </a:endParaRPr>
          </a:p>
          <a:p>
            <a:pPr indent="0" lvl="0" marL="0" rtl="0">
              <a:spcBef>
                <a:spcPts val="0"/>
              </a:spcBef>
              <a:spcAft>
                <a:spcPts val="0"/>
              </a:spcAft>
              <a:buNone/>
            </a:pPr>
            <a:r>
              <a:rPr lang="en" sz="1000">
                <a:solidFill>
                  <a:srgbClr val="FFFFFF"/>
                </a:solidFill>
                <a:latin typeface="Georgia"/>
                <a:ea typeface="Georgia"/>
                <a:cs typeface="Georgia"/>
                <a:sym typeface="Georgia"/>
              </a:rPr>
              <a:t>--</a:t>
            </a:r>
            <a:endParaRPr sz="1000">
              <a:solidFill>
                <a:srgbClr val="FFFFFF"/>
              </a:solidFill>
              <a:latin typeface="Georgia"/>
              <a:ea typeface="Georgia"/>
              <a:cs typeface="Georgia"/>
              <a:sym typeface="Georgia"/>
            </a:endParaRPr>
          </a:p>
          <a:p>
            <a:pPr indent="0" lvl="0" marL="0" rtl="0">
              <a:spcBef>
                <a:spcPts val="0"/>
              </a:spcBef>
              <a:spcAft>
                <a:spcPts val="0"/>
              </a:spcAft>
              <a:buNone/>
            </a:pPr>
            <a:r>
              <a:rPr lang="en" sz="900">
                <a:solidFill>
                  <a:srgbClr val="FFFFFF"/>
                </a:solidFill>
                <a:latin typeface="Georgia"/>
                <a:ea typeface="Georgia"/>
                <a:cs typeface="Georgia"/>
                <a:sym typeface="Georgia"/>
              </a:rPr>
              <a:t>CMYK 0/0/0/100</a:t>
            </a:r>
            <a:endParaRPr sz="900">
              <a:solidFill>
                <a:srgbClr val="FFFFFF"/>
              </a:solidFill>
              <a:latin typeface="Georgia"/>
              <a:ea typeface="Georgia"/>
              <a:cs typeface="Georgia"/>
              <a:sym typeface="Georgia"/>
            </a:endParaRPr>
          </a:p>
          <a:p>
            <a:pPr indent="0" lvl="0" marL="0" rtl="0">
              <a:spcBef>
                <a:spcPts val="0"/>
              </a:spcBef>
              <a:spcAft>
                <a:spcPts val="0"/>
              </a:spcAft>
              <a:buNone/>
            </a:pPr>
            <a:r>
              <a:rPr lang="en" sz="900">
                <a:solidFill>
                  <a:srgbClr val="FFFFFF"/>
                </a:solidFill>
                <a:latin typeface="Georgia"/>
                <a:ea typeface="Georgia"/>
                <a:cs typeface="Georgia"/>
                <a:sym typeface="Georgia"/>
              </a:rPr>
              <a:t>RGB 0/0/0</a:t>
            </a:r>
            <a:endParaRPr sz="900">
              <a:solidFill>
                <a:srgbClr val="FFFFFF"/>
              </a:solidFill>
              <a:latin typeface="Georgia"/>
              <a:ea typeface="Georgia"/>
              <a:cs typeface="Georgia"/>
              <a:sym typeface="Georgia"/>
            </a:endParaRPr>
          </a:p>
          <a:p>
            <a:pPr indent="0" lvl="0" marL="0" rtl="0">
              <a:spcBef>
                <a:spcPts val="0"/>
              </a:spcBef>
              <a:spcAft>
                <a:spcPts val="0"/>
              </a:spcAft>
              <a:buNone/>
            </a:pPr>
            <a:r>
              <a:rPr lang="en" sz="900">
                <a:solidFill>
                  <a:srgbClr val="FFFFFF"/>
                </a:solidFill>
                <a:latin typeface="Georgia"/>
                <a:ea typeface="Georgia"/>
                <a:cs typeface="Georgia"/>
                <a:sym typeface="Georgia"/>
              </a:rPr>
              <a:t>HEX 000000</a:t>
            </a:r>
            <a:endParaRPr sz="900">
              <a:solidFill>
                <a:srgbClr val="FFFFFF"/>
              </a:solidFill>
              <a:latin typeface="Georgia"/>
              <a:ea typeface="Georgia"/>
              <a:cs typeface="Georgia"/>
              <a:sym typeface="Georgia"/>
            </a:endParaRPr>
          </a:p>
          <a:p>
            <a:pPr indent="0" lvl="0" marL="0" rtl="0">
              <a:spcBef>
                <a:spcPts val="0"/>
              </a:spcBef>
              <a:spcAft>
                <a:spcPts val="0"/>
              </a:spcAft>
              <a:buNone/>
            </a:pPr>
            <a:r>
              <a:rPr lang="en" sz="900">
                <a:solidFill>
                  <a:srgbClr val="FFFFFF"/>
                </a:solidFill>
                <a:latin typeface="Georgia"/>
                <a:ea typeface="Georgia"/>
                <a:cs typeface="Georgia"/>
                <a:sym typeface="Georgia"/>
              </a:rPr>
              <a:t>PMS Process Black C</a:t>
            </a:r>
            <a:endParaRPr sz="900">
              <a:solidFill>
                <a:srgbClr val="FFFFFF"/>
              </a:solidFill>
              <a:latin typeface="Georgia"/>
              <a:ea typeface="Georgia"/>
              <a:cs typeface="Georgia"/>
              <a:sym typeface="Georgia"/>
            </a:endParaRPr>
          </a:p>
          <a:p>
            <a:pPr indent="0" lvl="0" marL="0" rtl="0">
              <a:spcBef>
                <a:spcPts val="0"/>
              </a:spcBef>
              <a:spcAft>
                <a:spcPts val="0"/>
              </a:spcAft>
              <a:buNone/>
            </a:pPr>
            <a:r>
              <a:t/>
            </a:r>
            <a:endParaRPr sz="1000">
              <a:solidFill>
                <a:srgbClr val="FFFFFF"/>
              </a:solidFill>
            </a:endParaRPr>
          </a:p>
        </p:txBody>
      </p:sp>
      <p:sp>
        <p:nvSpPr>
          <p:cNvPr id="49" name="Shape 49"/>
          <p:cNvSpPr/>
          <p:nvPr/>
        </p:nvSpPr>
        <p:spPr>
          <a:xfrm>
            <a:off x="472300" y="2473625"/>
            <a:ext cx="1002900" cy="1002900"/>
          </a:xfrm>
          <a:prstGeom prst="rect">
            <a:avLst/>
          </a:prstGeom>
          <a:solidFill>
            <a:srgbClr val="FFDB00"/>
          </a:solid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 sz="1000">
                <a:latin typeface="Oswald"/>
                <a:ea typeface="Oswald"/>
                <a:cs typeface="Oswald"/>
                <a:sym typeface="Oswald"/>
              </a:rPr>
              <a:t>YELLOW</a:t>
            </a:r>
            <a:endParaRPr b="1" sz="1000">
              <a:latin typeface="Oswald"/>
              <a:ea typeface="Oswald"/>
              <a:cs typeface="Oswald"/>
              <a:sym typeface="Oswald"/>
            </a:endParaRPr>
          </a:p>
          <a:p>
            <a:pPr indent="0" lvl="0" marL="0" rtl="0">
              <a:spcBef>
                <a:spcPts val="0"/>
              </a:spcBef>
              <a:spcAft>
                <a:spcPts val="0"/>
              </a:spcAft>
              <a:buNone/>
            </a:pPr>
            <a:r>
              <a:rPr lang="en" sz="700">
                <a:latin typeface="Georgia"/>
                <a:ea typeface="Georgia"/>
                <a:cs typeface="Georgia"/>
                <a:sym typeface="Georgia"/>
              </a:rPr>
              <a:t>--</a:t>
            </a:r>
            <a:endParaRPr sz="700">
              <a:latin typeface="Georgia"/>
              <a:ea typeface="Georgia"/>
              <a:cs typeface="Georgia"/>
              <a:sym typeface="Georgia"/>
            </a:endParaRPr>
          </a:p>
          <a:p>
            <a:pPr indent="0" lvl="0" marL="0" rtl="0">
              <a:spcBef>
                <a:spcPts val="0"/>
              </a:spcBef>
              <a:spcAft>
                <a:spcPts val="0"/>
              </a:spcAft>
              <a:buNone/>
            </a:pPr>
            <a:r>
              <a:rPr lang="en" sz="700">
                <a:latin typeface="Georgia"/>
                <a:ea typeface="Georgia"/>
                <a:cs typeface="Georgia"/>
                <a:sym typeface="Georgia"/>
              </a:rPr>
              <a:t>CMYK 0/0/0/100</a:t>
            </a:r>
            <a:endParaRPr sz="700">
              <a:latin typeface="Georgia"/>
              <a:ea typeface="Georgia"/>
              <a:cs typeface="Georgia"/>
              <a:sym typeface="Georgia"/>
            </a:endParaRPr>
          </a:p>
          <a:p>
            <a:pPr indent="0" lvl="0" marL="0" rtl="0">
              <a:spcBef>
                <a:spcPts val="0"/>
              </a:spcBef>
              <a:spcAft>
                <a:spcPts val="0"/>
              </a:spcAft>
              <a:buNone/>
            </a:pPr>
            <a:r>
              <a:rPr lang="en" sz="700">
                <a:latin typeface="Georgia"/>
                <a:ea typeface="Georgia"/>
                <a:cs typeface="Georgia"/>
                <a:sym typeface="Georgia"/>
              </a:rPr>
              <a:t>RGB 0/0/0</a:t>
            </a:r>
            <a:endParaRPr sz="700">
              <a:latin typeface="Georgia"/>
              <a:ea typeface="Georgia"/>
              <a:cs typeface="Georgia"/>
              <a:sym typeface="Georgia"/>
            </a:endParaRPr>
          </a:p>
          <a:p>
            <a:pPr indent="0" lvl="0" marL="0" rtl="0">
              <a:spcBef>
                <a:spcPts val="0"/>
              </a:spcBef>
              <a:spcAft>
                <a:spcPts val="0"/>
              </a:spcAft>
              <a:buNone/>
            </a:pPr>
            <a:r>
              <a:rPr lang="en" sz="700">
                <a:latin typeface="Georgia"/>
                <a:ea typeface="Georgia"/>
                <a:cs typeface="Georgia"/>
                <a:sym typeface="Georgia"/>
              </a:rPr>
              <a:t>HEX 000000</a:t>
            </a:r>
            <a:endParaRPr sz="700">
              <a:latin typeface="Georgia"/>
              <a:ea typeface="Georgia"/>
              <a:cs typeface="Georgia"/>
              <a:sym typeface="Georgia"/>
            </a:endParaRPr>
          </a:p>
          <a:p>
            <a:pPr indent="0" lvl="0" marL="0" rtl="0">
              <a:spcBef>
                <a:spcPts val="0"/>
              </a:spcBef>
              <a:spcAft>
                <a:spcPts val="0"/>
              </a:spcAft>
              <a:buNone/>
            </a:pPr>
            <a:r>
              <a:rPr lang="en" sz="700">
                <a:latin typeface="Georgia"/>
                <a:ea typeface="Georgia"/>
                <a:cs typeface="Georgia"/>
                <a:sym typeface="Georgia"/>
              </a:rPr>
              <a:t>PMS Process Black C</a:t>
            </a:r>
            <a:endParaRPr sz="700">
              <a:latin typeface="Georgia"/>
              <a:ea typeface="Georgia"/>
              <a:cs typeface="Georgia"/>
              <a:sym typeface="Georgia"/>
            </a:endParaRPr>
          </a:p>
          <a:p>
            <a:pPr indent="0" lvl="0" marL="0" rtl="0">
              <a:spcBef>
                <a:spcPts val="0"/>
              </a:spcBef>
              <a:spcAft>
                <a:spcPts val="0"/>
              </a:spcAft>
              <a:buNone/>
            </a:pPr>
            <a:r>
              <a:t/>
            </a:r>
            <a:endParaRPr sz="1000"/>
          </a:p>
        </p:txBody>
      </p:sp>
      <p:sp>
        <p:nvSpPr>
          <p:cNvPr id="50" name="Shape 50"/>
          <p:cNvSpPr/>
          <p:nvPr/>
        </p:nvSpPr>
        <p:spPr>
          <a:xfrm>
            <a:off x="1596238" y="2473625"/>
            <a:ext cx="1002900" cy="1002900"/>
          </a:xfrm>
          <a:prstGeom prst="rect">
            <a:avLst/>
          </a:prstGeom>
          <a:solidFill>
            <a:srgbClr val="85E8DA"/>
          </a:solid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 sz="1000">
                <a:latin typeface="Oswald"/>
                <a:ea typeface="Oswald"/>
                <a:cs typeface="Oswald"/>
                <a:sym typeface="Oswald"/>
              </a:rPr>
              <a:t>MINT</a:t>
            </a:r>
            <a:endParaRPr b="1" sz="1000">
              <a:latin typeface="Oswald"/>
              <a:ea typeface="Oswald"/>
              <a:cs typeface="Oswald"/>
              <a:sym typeface="Oswald"/>
            </a:endParaRPr>
          </a:p>
          <a:p>
            <a:pPr indent="0" lvl="0" marL="0" rtl="0">
              <a:spcBef>
                <a:spcPts val="0"/>
              </a:spcBef>
              <a:spcAft>
                <a:spcPts val="0"/>
              </a:spcAft>
              <a:buNone/>
            </a:pPr>
            <a:r>
              <a:rPr lang="en" sz="700">
                <a:latin typeface="Georgia"/>
                <a:ea typeface="Georgia"/>
                <a:cs typeface="Georgia"/>
                <a:sym typeface="Georgia"/>
              </a:rPr>
              <a:t>--</a:t>
            </a:r>
            <a:endParaRPr sz="700">
              <a:latin typeface="Georgia"/>
              <a:ea typeface="Georgia"/>
              <a:cs typeface="Georgia"/>
              <a:sym typeface="Georgia"/>
            </a:endParaRPr>
          </a:p>
          <a:p>
            <a:pPr indent="0" lvl="0" marL="0" rtl="0">
              <a:spcBef>
                <a:spcPts val="0"/>
              </a:spcBef>
              <a:spcAft>
                <a:spcPts val="0"/>
              </a:spcAft>
              <a:buNone/>
            </a:pPr>
            <a:r>
              <a:rPr lang="en" sz="700">
                <a:latin typeface="Georgia"/>
                <a:ea typeface="Georgia"/>
                <a:cs typeface="Georgia"/>
                <a:sym typeface="Georgia"/>
              </a:rPr>
              <a:t>CMYK 0/0/0/100</a:t>
            </a:r>
            <a:endParaRPr sz="700">
              <a:latin typeface="Georgia"/>
              <a:ea typeface="Georgia"/>
              <a:cs typeface="Georgia"/>
              <a:sym typeface="Georgia"/>
            </a:endParaRPr>
          </a:p>
          <a:p>
            <a:pPr indent="0" lvl="0" marL="0" rtl="0">
              <a:spcBef>
                <a:spcPts val="0"/>
              </a:spcBef>
              <a:spcAft>
                <a:spcPts val="0"/>
              </a:spcAft>
              <a:buNone/>
            </a:pPr>
            <a:r>
              <a:rPr lang="en" sz="700">
                <a:latin typeface="Georgia"/>
                <a:ea typeface="Georgia"/>
                <a:cs typeface="Georgia"/>
                <a:sym typeface="Georgia"/>
              </a:rPr>
              <a:t>RGB 0/0/0</a:t>
            </a:r>
            <a:endParaRPr sz="700">
              <a:latin typeface="Georgia"/>
              <a:ea typeface="Georgia"/>
              <a:cs typeface="Georgia"/>
              <a:sym typeface="Georgia"/>
            </a:endParaRPr>
          </a:p>
          <a:p>
            <a:pPr indent="0" lvl="0" marL="0" rtl="0">
              <a:spcBef>
                <a:spcPts val="0"/>
              </a:spcBef>
              <a:spcAft>
                <a:spcPts val="0"/>
              </a:spcAft>
              <a:buNone/>
            </a:pPr>
            <a:r>
              <a:rPr lang="en" sz="700">
                <a:latin typeface="Georgia"/>
                <a:ea typeface="Georgia"/>
                <a:cs typeface="Georgia"/>
                <a:sym typeface="Georgia"/>
              </a:rPr>
              <a:t>HEX 85e8da</a:t>
            </a:r>
            <a:endParaRPr sz="700">
              <a:latin typeface="Georgia"/>
              <a:ea typeface="Georgia"/>
              <a:cs typeface="Georgia"/>
              <a:sym typeface="Georgia"/>
            </a:endParaRPr>
          </a:p>
          <a:p>
            <a:pPr indent="0" lvl="0" marL="0" rtl="0">
              <a:spcBef>
                <a:spcPts val="0"/>
              </a:spcBef>
              <a:spcAft>
                <a:spcPts val="0"/>
              </a:spcAft>
              <a:buNone/>
            </a:pPr>
            <a:r>
              <a:rPr lang="en" sz="700">
                <a:latin typeface="Georgia"/>
                <a:ea typeface="Georgia"/>
                <a:cs typeface="Georgia"/>
                <a:sym typeface="Georgia"/>
              </a:rPr>
              <a:t>PMS Process Black C</a:t>
            </a:r>
            <a:endParaRPr sz="700">
              <a:latin typeface="Georgia"/>
              <a:ea typeface="Georgia"/>
              <a:cs typeface="Georgia"/>
              <a:sym typeface="Georgia"/>
            </a:endParaRPr>
          </a:p>
          <a:p>
            <a:pPr indent="0" lvl="0" marL="0" rtl="0">
              <a:spcBef>
                <a:spcPts val="0"/>
              </a:spcBef>
              <a:spcAft>
                <a:spcPts val="0"/>
              </a:spcAft>
              <a:buNone/>
            </a:pPr>
            <a:r>
              <a:t/>
            </a:r>
            <a:endParaRPr sz="1000"/>
          </a:p>
        </p:txBody>
      </p:sp>
      <p:sp>
        <p:nvSpPr>
          <p:cNvPr id="51" name="Shape 51"/>
          <p:cNvSpPr/>
          <p:nvPr/>
        </p:nvSpPr>
        <p:spPr>
          <a:xfrm>
            <a:off x="2720175" y="2473625"/>
            <a:ext cx="1002900" cy="1002900"/>
          </a:xfrm>
          <a:prstGeom prst="rect">
            <a:avLst/>
          </a:prstGeom>
          <a:solidFill>
            <a:srgbClr val="1ECAC7"/>
          </a:solid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 sz="1000">
                <a:latin typeface="Oswald"/>
                <a:ea typeface="Oswald"/>
                <a:cs typeface="Oswald"/>
                <a:sym typeface="Oswald"/>
              </a:rPr>
              <a:t>TEAL</a:t>
            </a:r>
            <a:endParaRPr b="1" sz="1000">
              <a:latin typeface="Oswald"/>
              <a:ea typeface="Oswald"/>
              <a:cs typeface="Oswald"/>
              <a:sym typeface="Oswald"/>
            </a:endParaRPr>
          </a:p>
          <a:p>
            <a:pPr indent="0" lvl="0" marL="0" rtl="0">
              <a:spcBef>
                <a:spcPts val="0"/>
              </a:spcBef>
              <a:spcAft>
                <a:spcPts val="0"/>
              </a:spcAft>
              <a:buNone/>
            </a:pPr>
            <a:r>
              <a:rPr lang="en" sz="700">
                <a:latin typeface="Georgia"/>
                <a:ea typeface="Georgia"/>
                <a:cs typeface="Georgia"/>
                <a:sym typeface="Georgia"/>
              </a:rPr>
              <a:t>--</a:t>
            </a:r>
            <a:endParaRPr sz="700">
              <a:latin typeface="Georgia"/>
              <a:ea typeface="Georgia"/>
              <a:cs typeface="Georgia"/>
              <a:sym typeface="Georgia"/>
            </a:endParaRPr>
          </a:p>
          <a:p>
            <a:pPr indent="0" lvl="0" marL="0" rtl="0">
              <a:spcBef>
                <a:spcPts val="0"/>
              </a:spcBef>
              <a:spcAft>
                <a:spcPts val="0"/>
              </a:spcAft>
              <a:buNone/>
            </a:pPr>
            <a:r>
              <a:rPr lang="en" sz="700">
                <a:latin typeface="Georgia"/>
                <a:ea typeface="Georgia"/>
                <a:cs typeface="Georgia"/>
                <a:sym typeface="Georgia"/>
              </a:rPr>
              <a:t>CMYK 0/0/0/100</a:t>
            </a:r>
            <a:endParaRPr sz="700">
              <a:latin typeface="Georgia"/>
              <a:ea typeface="Georgia"/>
              <a:cs typeface="Georgia"/>
              <a:sym typeface="Georgia"/>
            </a:endParaRPr>
          </a:p>
          <a:p>
            <a:pPr indent="0" lvl="0" marL="0" rtl="0">
              <a:spcBef>
                <a:spcPts val="0"/>
              </a:spcBef>
              <a:spcAft>
                <a:spcPts val="0"/>
              </a:spcAft>
              <a:buNone/>
            </a:pPr>
            <a:r>
              <a:rPr lang="en" sz="700">
                <a:latin typeface="Georgia"/>
                <a:ea typeface="Georgia"/>
                <a:cs typeface="Georgia"/>
                <a:sym typeface="Georgia"/>
              </a:rPr>
              <a:t>RGB 0/0/0</a:t>
            </a:r>
            <a:endParaRPr sz="700">
              <a:latin typeface="Georgia"/>
              <a:ea typeface="Georgia"/>
              <a:cs typeface="Georgia"/>
              <a:sym typeface="Georgia"/>
            </a:endParaRPr>
          </a:p>
          <a:p>
            <a:pPr indent="0" lvl="0" marL="0" rtl="0">
              <a:spcBef>
                <a:spcPts val="0"/>
              </a:spcBef>
              <a:spcAft>
                <a:spcPts val="0"/>
              </a:spcAft>
              <a:buNone/>
            </a:pPr>
            <a:r>
              <a:rPr lang="en" sz="700">
                <a:latin typeface="Georgia"/>
                <a:ea typeface="Georgia"/>
                <a:cs typeface="Georgia"/>
                <a:sym typeface="Georgia"/>
              </a:rPr>
              <a:t>HEX 1ecac7</a:t>
            </a:r>
            <a:endParaRPr sz="700">
              <a:latin typeface="Georgia"/>
              <a:ea typeface="Georgia"/>
              <a:cs typeface="Georgia"/>
              <a:sym typeface="Georgia"/>
            </a:endParaRPr>
          </a:p>
          <a:p>
            <a:pPr indent="0" lvl="0" marL="0" rtl="0">
              <a:spcBef>
                <a:spcPts val="0"/>
              </a:spcBef>
              <a:spcAft>
                <a:spcPts val="0"/>
              </a:spcAft>
              <a:buNone/>
            </a:pPr>
            <a:r>
              <a:rPr lang="en" sz="700">
                <a:latin typeface="Georgia"/>
                <a:ea typeface="Georgia"/>
                <a:cs typeface="Georgia"/>
                <a:sym typeface="Georgia"/>
              </a:rPr>
              <a:t>PMS Process Black C</a:t>
            </a:r>
            <a:endParaRPr sz="700">
              <a:latin typeface="Georgia"/>
              <a:ea typeface="Georgia"/>
              <a:cs typeface="Georgia"/>
              <a:sym typeface="Georgia"/>
            </a:endParaRPr>
          </a:p>
          <a:p>
            <a:pPr indent="0" lvl="0" marL="0" rtl="0">
              <a:spcBef>
                <a:spcPts val="0"/>
              </a:spcBef>
              <a:spcAft>
                <a:spcPts val="0"/>
              </a:spcAft>
              <a:buNone/>
            </a:pPr>
            <a:r>
              <a:t/>
            </a:r>
            <a:endParaRPr sz="1000"/>
          </a:p>
        </p:txBody>
      </p:sp>
      <p:sp>
        <p:nvSpPr>
          <p:cNvPr id="52" name="Shape 52"/>
          <p:cNvSpPr/>
          <p:nvPr/>
        </p:nvSpPr>
        <p:spPr>
          <a:xfrm>
            <a:off x="472313" y="3597100"/>
            <a:ext cx="1002900" cy="1002900"/>
          </a:xfrm>
          <a:prstGeom prst="rect">
            <a:avLst/>
          </a:prstGeom>
          <a:solidFill>
            <a:srgbClr val="FFAEC2"/>
          </a:solid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 sz="1000">
                <a:latin typeface="Oswald"/>
                <a:ea typeface="Oswald"/>
                <a:cs typeface="Oswald"/>
                <a:sym typeface="Oswald"/>
              </a:rPr>
              <a:t>PINK</a:t>
            </a:r>
            <a:endParaRPr b="1" sz="1000">
              <a:latin typeface="Oswald"/>
              <a:ea typeface="Oswald"/>
              <a:cs typeface="Oswald"/>
              <a:sym typeface="Oswald"/>
            </a:endParaRPr>
          </a:p>
          <a:p>
            <a:pPr indent="0" lvl="0" marL="0" rtl="0">
              <a:spcBef>
                <a:spcPts val="0"/>
              </a:spcBef>
              <a:spcAft>
                <a:spcPts val="0"/>
              </a:spcAft>
              <a:buNone/>
            </a:pPr>
            <a:r>
              <a:rPr lang="en" sz="700">
                <a:latin typeface="Georgia"/>
                <a:ea typeface="Georgia"/>
                <a:cs typeface="Georgia"/>
                <a:sym typeface="Georgia"/>
              </a:rPr>
              <a:t>--</a:t>
            </a:r>
            <a:endParaRPr sz="700">
              <a:latin typeface="Georgia"/>
              <a:ea typeface="Georgia"/>
              <a:cs typeface="Georgia"/>
              <a:sym typeface="Georgia"/>
            </a:endParaRPr>
          </a:p>
          <a:p>
            <a:pPr indent="0" lvl="0" marL="0" rtl="0">
              <a:spcBef>
                <a:spcPts val="0"/>
              </a:spcBef>
              <a:spcAft>
                <a:spcPts val="0"/>
              </a:spcAft>
              <a:buNone/>
            </a:pPr>
            <a:r>
              <a:rPr lang="en" sz="700">
                <a:latin typeface="Georgia"/>
                <a:ea typeface="Georgia"/>
                <a:cs typeface="Georgia"/>
                <a:sym typeface="Georgia"/>
              </a:rPr>
              <a:t>CMYK 0/0/0/100</a:t>
            </a:r>
            <a:endParaRPr sz="700">
              <a:latin typeface="Georgia"/>
              <a:ea typeface="Georgia"/>
              <a:cs typeface="Georgia"/>
              <a:sym typeface="Georgia"/>
            </a:endParaRPr>
          </a:p>
          <a:p>
            <a:pPr indent="0" lvl="0" marL="0" rtl="0">
              <a:spcBef>
                <a:spcPts val="0"/>
              </a:spcBef>
              <a:spcAft>
                <a:spcPts val="0"/>
              </a:spcAft>
              <a:buNone/>
            </a:pPr>
            <a:r>
              <a:rPr lang="en" sz="700">
                <a:latin typeface="Georgia"/>
                <a:ea typeface="Georgia"/>
                <a:cs typeface="Georgia"/>
                <a:sym typeface="Georgia"/>
              </a:rPr>
              <a:t>RGB 0/0/0</a:t>
            </a:r>
            <a:endParaRPr sz="700">
              <a:latin typeface="Georgia"/>
              <a:ea typeface="Georgia"/>
              <a:cs typeface="Georgia"/>
              <a:sym typeface="Georgia"/>
            </a:endParaRPr>
          </a:p>
          <a:p>
            <a:pPr indent="0" lvl="0" marL="0" rtl="0">
              <a:spcBef>
                <a:spcPts val="0"/>
              </a:spcBef>
              <a:spcAft>
                <a:spcPts val="0"/>
              </a:spcAft>
              <a:buNone/>
            </a:pPr>
            <a:r>
              <a:rPr lang="en" sz="700">
                <a:latin typeface="Georgia"/>
                <a:ea typeface="Georgia"/>
                <a:cs typeface="Georgia"/>
                <a:sym typeface="Georgia"/>
              </a:rPr>
              <a:t>HEX ffaec2</a:t>
            </a:r>
            <a:endParaRPr sz="700">
              <a:latin typeface="Georgia"/>
              <a:ea typeface="Georgia"/>
              <a:cs typeface="Georgia"/>
              <a:sym typeface="Georgia"/>
            </a:endParaRPr>
          </a:p>
          <a:p>
            <a:pPr indent="0" lvl="0" marL="0" rtl="0">
              <a:spcBef>
                <a:spcPts val="0"/>
              </a:spcBef>
              <a:spcAft>
                <a:spcPts val="0"/>
              </a:spcAft>
              <a:buNone/>
            </a:pPr>
            <a:r>
              <a:rPr lang="en" sz="700">
                <a:latin typeface="Georgia"/>
                <a:ea typeface="Georgia"/>
                <a:cs typeface="Georgia"/>
                <a:sym typeface="Georgia"/>
              </a:rPr>
              <a:t>PMS Process Black C</a:t>
            </a:r>
            <a:endParaRPr sz="700">
              <a:latin typeface="Georgia"/>
              <a:ea typeface="Georgia"/>
              <a:cs typeface="Georgia"/>
              <a:sym typeface="Georgia"/>
            </a:endParaRPr>
          </a:p>
          <a:p>
            <a:pPr indent="0" lvl="0" marL="0" rtl="0">
              <a:spcBef>
                <a:spcPts val="0"/>
              </a:spcBef>
              <a:spcAft>
                <a:spcPts val="0"/>
              </a:spcAft>
              <a:buNone/>
            </a:pPr>
            <a:r>
              <a:t/>
            </a:r>
            <a:endParaRPr sz="1000"/>
          </a:p>
        </p:txBody>
      </p:sp>
      <p:sp>
        <p:nvSpPr>
          <p:cNvPr id="53" name="Shape 53"/>
          <p:cNvSpPr/>
          <p:nvPr/>
        </p:nvSpPr>
        <p:spPr>
          <a:xfrm>
            <a:off x="1596250" y="3597100"/>
            <a:ext cx="1002900" cy="1002900"/>
          </a:xfrm>
          <a:prstGeom prst="rect">
            <a:avLst/>
          </a:prstGeom>
          <a:solidFill>
            <a:srgbClr val="EAEAEA"/>
          </a:solid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 sz="1000">
                <a:latin typeface="Oswald"/>
                <a:ea typeface="Oswald"/>
                <a:cs typeface="Oswald"/>
                <a:sym typeface="Oswald"/>
              </a:rPr>
              <a:t>LIGHT GREY</a:t>
            </a:r>
            <a:endParaRPr b="1" sz="1000">
              <a:latin typeface="Oswald"/>
              <a:ea typeface="Oswald"/>
              <a:cs typeface="Oswald"/>
              <a:sym typeface="Oswald"/>
            </a:endParaRPr>
          </a:p>
          <a:p>
            <a:pPr indent="0" lvl="0" marL="0" rtl="0">
              <a:spcBef>
                <a:spcPts val="0"/>
              </a:spcBef>
              <a:spcAft>
                <a:spcPts val="0"/>
              </a:spcAft>
              <a:buNone/>
            </a:pPr>
            <a:r>
              <a:rPr lang="en" sz="700">
                <a:latin typeface="Georgia"/>
                <a:ea typeface="Georgia"/>
                <a:cs typeface="Georgia"/>
                <a:sym typeface="Georgia"/>
              </a:rPr>
              <a:t>--</a:t>
            </a:r>
            <a:endParaRPr sz="700">
              <a:latin typeface="Georgia"/>
              <a:ea typeface="Georgia"/>
              <a:cs typeface="Georgia"/>
              <a:sym typeface="Georgia"/>
            </a:endParaRPr>
          </a:p>
          <a:p>
            <a:pPr indent="0" lvl="0" marL="0" rtl="0">
              <a:spcBef>
                <a:spcPts val="0"/>
              </a:spcBef>
              <a:spcAft>
                <a:spcPts val="0"/>
              </a:spcAft>
              <a:buNone/>
            </a:pPr>
            <a:r>
              <a:rPr lang="en" sz="700">
                <a:latin typeface="Georgia"/>
                <a:ea typeface="Georgia"/>
                <a:cs typeface="Georgia"/>
                <a:sym typeface="Georgia"/>
              </a:rPr>
              <a:t>CMYK 0/0/0/100</a:t>
            </a:r>
            <a:endParaRPr sz="700">
              <a:latin typeface="Georgia"/>
              <a:ea typeface="Georgia"/>
              <a:cs typeface="Georgia"/>
              <a:sym typeface="Georgia"/>
            </a:endParaRPr>
          </a:p>
          <a:p>
            <a:pPr indent="0" lvl="0" marL="0" rtl="0">
              <a:spcBef>
                <a:spcPts val="0"/>
              </a:spcBef>
              <a:spcAft>
                <a:spcPts val="0"/>
              </a:spcAft>
              <a:buNone/>
            </a:pPr>
            <a:r>
              <a:rPr lang="en" sz="700">
                <a:latin typeface="Georgia"/>
                <a:ea typeface="Georgia"/>
                <a:cs typeface="Georgia"/>
                <a:sym typeface="Georgia"/>
              </a:rPr>
              <a:t>RGB 0/0/0</a:t>
            </a:r>
            <a:endParaRPr sz="700">
              <a:latin typeface="Georgia"/>
              <a:ea typeface="Georgia"/>
              <a:cs typeface="Georgia"/>
              <a:sym typeface="Georgia"/>
            </a:endParaRPr>
          </a:p>
          <a:p>
            <a:pPr indent="0" lvl="0" marL="0" rtl="0">
              <a:spcBef>
                <a:spcPts val="0"/>
              </a:spcBef>
              <a:spcAft>
                <a:spcPts val="0"/>
              </a:spcAft>
              <a:buNone/>
            </a:pPr>
            <a:r>
              <a:rPr lang="en" sz="700">
                <a:latin typeface="Georgia"/>
                <a:ea typeface="Georgia"/>
                <a:cs typeface="Georgia"/>
                <a:sym typeface="Georgia"/>
              </a:rPr>
              <a:t>HEX eaeaea</a:t>
            </a:r>
            <a:endParaRPr sz="700">
              <a:latin typeface="Georgia"/>
              <a:ea typeface="Georgia"/>
              <a:cs typeface="Georgia"/>
              <a:sym typeface="Georgia"/>
            </a:endParaRPr>
          </a:p>
          <a:p>
            <a:pPr indent="0" lvl="0" marL="0" rtl="0">
              <a:spcBef>
                <a:spcPts val="0"/>
              </a:spcBef>
              <a:spcAft>
                <a:spcPts val="0"/>
              </a:spcAft>
              <a:buNone/>
            </a:pPr>
            <a:r>
              <a:rPr lang="en" sz="700">
                <a:latin typeface="Georgia"/>
                <a:ea typeface="Georgia"/>
                <a:cs typeface="Georgia"/>
                <a:sym typeface="Georgia"/>
              </a:rPr>
              <a:t>PMS Process Black C</a:t>
            </a:r>
            <a:endParaRPr sz="700">
              <a:latin typeface="Georgia"/>
              <a:ea typeface="Georgia"/>
              <a:cs typeface="Georgia"/>
              <a:sym typeface="Georgia"/>
            </a:endParaRPr>
          </a:p>
          <a:p>
            <a:pPr indent="0" lvl="0" marL="0" rtl="0">
              <a:spcBef>
                <a:spcPts val="0"/>
              </a:spcBef>
              <a:spcAft>
                <a:spcPts val="0"/>
              </a:spcAft>
              <a:buNone/>
            </a:pPr>
            <a:r>
              <a:t/>
            </a:r>
            <a:endParaRPr sz="1000"/>
          </a:p>
        </p:txBody>
      </p:sp>
      <p:sp>
        <p:nvSpPr>
          <p:cNvPr id="54" name="Shape 54"/>
          <p:cNvSpPr/>
          <p:nvPr/>
        </p:nvSpPr>
        <p:spPr>
          <a:xfrm>
            <a:off x="3844113" y="2473625"/>
            <a:ext cx="1002900" cy="1002900"/>
          </a:xfrm>
          <a:prstGeom prst="rect">
            <a:avLst/>
          </a:prstGeom>
          <a:solidFill>
            <a:srgbClr val="7A1743"/>
          </a:solid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 sz="1000">
                <a:solidFill>
                  <a:srgbClr val="FFFFFF"/>
                </a:solidFill>
                <a:latin typeface="Oswald"/>
                <a:ea typeface="Oswald"/>
                <a:cs typeface="Oswald"/>
                <a:sym typeface="Oswald"/>
              </a:rPr>
              <a:t>BURGUNDY</a:t>
            </a:r>
            <a:endParaRPr b="1" sz="1000">
              <a:solidFill>
                <a:srgbClr val="FFFFFF"/>
              </a:solidFill>
              <a:latin typeface="Oswald"/>
              <a:ea typeface="Oswald"/>
              <a:cs typeface="Oswald"/>
              <a:sym typeface="Oswald"/>
            </a:endParaRPr>
          </a:p>
          <a:p>
            <a:pPr indent="0" lvl="0" marL="0" rtl="0">
              <a:spcBef>
                <a:spcPts val="0"/>
              </a:spcBef>
              <a:spcAft>
                <a:spcPts val="0"/>
              </a:spcAft>
              <a:buNone/>
            </a:pPr>
            <a:r>
              <a:rPr lang="en" sz="700">
                <a:solidFill>
                  <a:srgbClr val="FFFFFF"/>
                </a:solidFill>
                <a:latin typeface="Georgia"/>
                <a:ea typeface="Georgia"/>
                <a:cs typeface="Georgia"/>
                <a:sym typeface="Georgia"/>
              </a:rPr>
              <a:t>--</a:t>
            </a:r>
            <a:endParaRPr sz="700">
              <a:solidFill>
                <a:srgbClr val="FFFFFF"/>
              </a:solidFill>
              <a:latin typeface="Georgia"/>
              <a:ea typeface="Georgia"/>
              <a:cs typeface="Georgia"/>
              <a:sym typeface="Georgia"/>
            </a:endParaRPr>
          </a:p>
          <a:p>
            <a:pPr indent="0" lvl="0" marL="0" rtl="0">
              <a:spcBef>
                <a:spcPts val="0"/>
              </a:spcBef>
              <a:spcAft>
                <a:spcPts val="0"/>
              </a:spcAft>
              <a:buNone/>
            </a:pPr>
            <a:r>
              <a:rPr lang="en" sz="700">
                <a:solidFill>
                  <a:srgbClr val="FFFFFF"/>
                </a:solidFill>
                <a:latin typeface="Georgia"/>
                <a:ea typeface="Georgia"/>
                <a:cs typeface="Georgia"/>
                <a:sym typeface="Georgia"/>
              </a:rPr>
              <a:t>CMYK 0/0/0/100</a:t>
            </a:r>
            <a:endParaRPr sz="700">
              <a:solidFill>
                <a:srgbClr val="FFFFFF"/>
              </a:solidFill>
              <a:latin typeface="Georgia"/>
              <a:ea typeface="Georgia"/>
              <a:cs typeface="Georgia"/>
              <a:sym typeface="Georgia"/>
            </a:endParaRPr>
          </a:p>
          <a:p>
            <a:pPr indent="0" lvl="0" marL="0" rtl="0">
              <a:spcBef>
                <a:spcPts val="0"/>
              </a:spcBef>
              <a:spcAft>
                <a:spcPts val="0"/>
              </a:spcAft>
              <a:buNone/>
            </a:pPr>
            <a:r>
              <a:rPr lang="en" sz="700">
                <a:solidFill>
                  <a:srgbClr val="FFFFFF"/>
                </a:solidFill>
                <a:latin typeface="Georgia"/>
                <a:ea typeface="Georgia"/>
                <a:cs typeface="Georgia"/>
                <a:sym typeface="Georgia"/>
              </a:rPr>
              <a:t>RGB 0/0/0</a:t>
            </a:r>
            <a:endParaRPr sz="700">
              <a:solidFill>
                <a:srgbClr val="FFFFFF"/>
              </a:solidFill>
              <a:latin typeface="Georgia"/>
              <a:ea typeface="Georgia"/>
              <a:cs typeface="Georgia"/>
              <a:sym typeface="Georgia"/>
            </a:endParaRPr>
          </a:p>
          <a:p>
            <a:pPr indent="0" lvl="0" marL="0" rtl="0">
              <a:spcBef>
                <a:spcPts val="0"/>
              </a:spcBef>
              <a:spcAft>
                <a:spcPts val="0"/>
              </a:spcAft>
              <a:buNone/>
            </a:pPr>
            <a:r>
              <a:rPr lang="en" sz="700">
                <a:solidFill>
                  <a:srgbClr val="FFFFFF"/>
                </a:solidFill>
                <a:latin typeface="Georgia"/>
                <a:ea typeface="Georgia"/>
                <a:cs typeface="Georgia"/>
                <a:sym typeface="Georgia"/>
              </a:rPr>
              <a:t>HEX 7a1743</a:t>
            </a:r>
            <a:endParaRPr sz="700">
              <a:solidFill>
                <a:srgbClr val="FFFFFF"/>
              </a:solidFill>
              <a:latin typeface="Georgia"/>
              <a:ea typeface="Georgia"/>
              <a:cs typeface="Georgia"/>
              <a:sym typeface="Georgia"/>
            </a:endParaRPr>
          </a:p>
          <a:p>
            <a:pPr indent="0" lvl="0" marL="0" rtl="0">
              <a:spcBef>
                <a:spcPts val="0"/>
              </a:spcBef>
              <a:spcAft>
                <a:spcPts val="0"/>
              </a:spcAft>
              <a:buNone/>
            </a:pPr>
            <a:r>
              <a:rPr lang="en" sz="700">
                <a:solidFill>
                  <a:srgbClr val="FFFFFF"/>
                </a:solidFill>
                <a:latin typeface="Georgia"/>
                <a:ea typeface="Georgia"/>
                <a:cs typeface="Georgia"/>
                <a:sym typeface="Georgia"/>
              </a:rPr>
              <a:t>PMS Process Black C</a:t>
            </a:r>
            <a:endParaRPr sz="700">
              <a:solidFill>
                <a:srgbClr val="FFFFFF"/>
              </a:solidFill>
              <a:latin typeface="Georgia"/>
              <a:ea typeface="Georgia"/>
              <a:cs typeface="Georgia"/>
              <a:sym typeface="Georgia"/>
            </a:endParaRPr>
          </a:p>
          <a:p>
            <a:pPr indent="0" lvl="0" marL="0" rtl="0">
              <a:spcBef>
                <a:spcPts val="0"/>
              </a:spcBef>
              <a:spcAft>
                <a:spcPts val="0"/>
              </a:spcAft>
              <a:buNone/>
            </a:pPr>
            <a:r>
              <a:t/>
            </a:r>
            <a:endParaRPr sz="1000">
              <a:solidFill>
                <a:srgbClr val="FFFFFF"/>
              </a:solidFill>
            </a:endParaRPr>
          </a:p>
        </p:txBody>
      </p:sp>
      <p:sp>
        <p:nvSpPr>
          <p:cNvPr id="55" name="Shape 55"/>
          <p:cNvSpPr/>
          <p:nvPr/>
        </p:nvSpPr>
        <p:spPr>
          <a:xfrm>
            <a:off x="2720188" y="3597100"/>
            <a:ext cx="1002900" cy="1002900"/>
          </a:xfrm>
          <a:prstGeom prst="rect">
            <a:avLst/>
          </a:prstGeom>
          <a:solidFill>
            <a:srgbClr val="333333"/>
          </a:solid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 sz="1000">
                <a:solidFill>
                  <a:srgbClr val="FFFFFF"/>
                </a:solidFill>
                <a:latin typeface="Oswald"/>
                <a:ea typeface="Oswald"/>
                <a:cs typeface="Oswald"/>
                <a:sym typeface="Oswald"/>
              </a:rPr>
              <a:t>DARK GREY</a:t>
            </a:r>
            <a:endParaRPr b="1" sz="1000">
              <a:solidFill>
                <a:srgbClr val="FFFFFF"/>
              </a:solidFill>
              <a:latin typeface="Oswald"/>
              <a:ea typeface="Oswald"/>
              <a:cs typeface="Oswald"/>
              <a:sym typeface="Oswald"/>
            </a:endParaRPr>
          </a:p>
          <a:p>
            <a:pPr indent="0" lvl="0" marL="0" rtl="0">
              <a:spcBef>
                <a:spcPts val="0"/>
              </a:spcBef>
              <a:spcAft>
                <a:spcPts val="0"/>
              </a:spcAft>
              <a:buNone/>
            </a:pPr>
            <a:r>
              <a:rPr lang="en" sz="700">
                <a:solidFill>
                  <a:srgbClr val="FFFFFF"/>
                </a:solidFill>
                <a:latin typeface="Georgia"/>
                <a:ea typeface="Georgia"/>
                <a:cs typeface="Georgia"/>
                <a:sym typeface="Georgia"/>
              </a:rPr>
              <a:t>--</a:t>
            </a:r>
            <a:endParaRPr sz="700">
              <a:solidFill>
                <a:srgbClr val="FFFFFF"/>
              </a:solidFill>
              <a:latin typeface="Georgia"/>
              <a:ea typeface="Georgia"/>
              <a:cs typeface="Georgia"/>
              <a:sym typeface="Georgia"/>
            </a:endParaRPr>
          </a:p>
          <a:p>
            <a:pPr indent="0" lvl="0" marL="0" rtl="0">
              <a:spcBef>
                <a:spcPts val="0"/>
              </a:spcBef>
              <a:spcAft>
                <a:spcPts val="0"/>
              </a:spcAft>
              <a:buNone/>
            </a:pPr>
            <a:r>
              <a:rPr lang="en" sz="700">
                <a:solidFill>
                  <a:srgbClr val="FFFFFF"/>
                </a:solidFill>
                <a:latin typeface="Georgia"/>
                <a:ea typeface="Georgia"/>
                <a:cs typeface="Georgia"/>
                <a:sym typeface="Georgia"/>
              </a:rPr>
              <a:t>CMYK 0/0/0/100</a:t>
            </a:r>
            <a:endParaRPr sz="700">
              <a:solidFill>
                <a:srgbClr val="FFFFFF"/>
              </a:solidFill>
              <a:latin typeface="Georgia"/>
              <a:ea typeface="Georgia"/>
              <a:cs typeface="Georgia"/>
              <a:sym typeface="Georgia"/>
            </a:endParaRPr>
          </a:p>
          <a:p>
            <a:pPr indent="0" lvl="0" marL="0" rtl="0">
              <a:spcBef>
                <a:spcPts val="0"/>
              </a:spcBef>
              <a:spcAft>
                <a:spcPts val="0"/>
              </a:spcAft>
              <a:buNone/>
            </a:pPr>
            <a:r>
              <a:rPr lang="en" sz="700">
                <a:solidFill>
                  <a:srgbClr val="FFFFFF"/>
                </a:solidFill>
                <a:latin typeface="Georgia"/>
                <a:ea typeface="Georgia"/>
                <a:cs typeface="Georgia"/>
                <a:sym typeface="Georgia"/>
              </a:rPr>
              <a:t>RGB 0/0/0</a:t>
            </a:r>
            <a:endParaRPr sz="700">
              <a:solidFill>
                <a:srgbClr val="FFFFFF"/>
              </a:solidFill>
              <a:latin typeface="Georgia"/>
              <a:ea typeface="Georgia"/>
              <a:cs typeface="Georgia"/>
              <a:sym typeface="Georgia"/>
            </a:endParaRPr>
          </a:p>
          <a:p>
            <a:pPr indent="0" lvl="0" marL="0" rtl="0">
              <a:spcBef>
                <a:spcPts val="0"/>
              </a:spcBef>
              <a:spcAft>
                <a:spcPts val="0"/>
              </a:spcAft>
              <a:buNone/>
            </a:pPr>
            <a:r>
              <a:rPr lang="en" sz="700">
                <a:solidFill>
                  <a:srgbClr val="FFFFFF"/>
                </a:solidFill>
                <a:latin typeface="Georgia"/>
                <a:ea typeface="Georgia"/>
                <a:cs typeface="Georgia"/>
                <a:sym typeface="Georgia"/>
              </a:rPr>
              <a:t>HEX 333333</a:t>
            </a:r>
            <a:endParaRPr sz="700">
              <a:solidFill>
                <a:srgbClr val="FFFFFF"/>
              </a:solidFill>
              <a:latin typeface="Georgia"/>
              <a:ea typeface="Georgia"/>
              <a:cs typeface="Georgia"/>
              <a:sym typeface="Georgia"/>
            </a:endParaRPr>
          </a:p>
          <a:p>
            <a:pPr indent="0" lvl="0" marL="0" rtl="0">
              <a:spcBef>
                <a:spcPts val="0"/>
              </a:spcBef>
              <a:spcAft>
                <a:spcPts val="0"/>
              </a:spcAft>
              <a:buNone/>
            </a:pPr>
            <a:r>
              <a:rPr lang="en" sz="700">
                <a:solidFill>
                  <a:srgbClr val="FFFFFF"/>
                </a:solidFill>
                <a:latin typeface="Georgia"/>
                <a:ea typeface="Georgia"/>
                <a:cs typeface="Georgia"/>
                <a:sym typeface="Georgia"/>
              </a:rPr>
              <a:t>PMS Process Black C</a:t>
            </a:r>
            <a:endParaRPr sz="700">
              <a:solidFill>
                <a:srgbClr val="FFFFFF"/>
              </a:solidFill>
              <a:latin typeface="Georgia"/>
              <a:ea typeface="Georgia"/>
              <a:cs typeface="Georgia"/>
              <a:sym typeface="Georgia"/>
            </a:endParaRPr>
          </a:p>
          <a:p>
            <a:pPr indent="0" lvl="0" marL="0" rtl="0">
              <a:spcBef>
                <a:spcPts val="0"/>
              </a:spcBef>
              <a:spcAft>
                <a:spcPts val="0"/>
              </a:spcAft>
              <a:buNone/>
            </a:pPr>
            <a:r>
              <a:t/>
            </a:r>
            <a:endParaRPr sz="1000">
              <a:solidFill>
                <a:srgbClr val="FFFFFF"/>
              </a:solidFill>
            </a:endParaRPr>
          </a:p>
        </p:txBody>
      </p:sp>
      <p:grpSp>
        <p:nvGrpSpPr>
          <p:cNvPr id="56" name="Shape 56"/>
          <p:cNvGrpSpPr/>
          <p:nvPr/>
        </p:nvGrpSpPr>
        <p:grpSpPr>
          <a:xfrm>
            <a:off x="6194125" y="1158100"/>
            <a:ext cx="1839646" cy="1910613"/>
            <a:chOff x="1020750" y="2355030"/>
            <a:chExt cx="1839646" cy="1910613"/>
          </a:xfrm>
        </p:grpSpPr>
        <p:sp>
          <p:nvSpPr>
            <p:cNvPr id="57" name="Shape 57"/>
            <p:cNvSpPr/>
            <p:nvPr/>
          </p:nvSpPr>
          <p:spPr>
            <a:xfrm>
              <a:off x="1020750" y="2355030"/>
              <a:ext cx="1822500" cy="1902000"/>
            </a:xfrm>
            <a:prstGeom prst="rect">
              <a:avLst/>
            </a:prstGeom>
            <a:solidFill>
              <a:srgbClr val="FFDB00"/>
            </a:solid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
                  <a:latin typeface="Oswald"/>
                  <a:ea typeface="Oswald"/>
                  <a:cs typeface="Oswald"/>
                  <a:sym typeface="Oswald"/>
                </a:rPr>
                <a:t>INSERT TERM</a:t>
              </a:r>
              <a:endParaRPr>
                <a:latin typeface="Georgia"/>
                <a:ea typeface="Georgia"/>
                <a:cs typeface="Georgia"/>
                <a:sym typeface="Georgia"/>
              </a:endParaRPr>
            </a:p>
            <a:p>
              <a:pPr indent="0" lvl="0" marL="0" rtl="0">
                <a:lnSpc>
                  <a:spcPct val="115000"/>
                </a:lnSpc>
                <a:spcBef>
                  <a:spcPts val="0"/>
                </a:spcBef>
                <a:spcAft>
                  <a:spcPts val="0"/>
                </a:spcAft>
                <a:buNone/>
              </a:pPr>
              <a:r>
                <a:t/>
              </a:r>
              <a:endParaRPr sz="600">
                <a:latin typeface="Georgia"/>
                <a:ea typeface="Georgia"/>
                <a:cs typeface="Georgia"/>
                <a:sym typeface="Georgia"/>
              </a:endParaRPr>
            </a:p>
            <a:p>
              <a:pPr indent="0" lvl="0" marL="0" rtl="0">
                <a:lnSpc>
                  <a:spcPct val="115000"/>
                </a:lnSpc>
                <a:spcBef>
                  <a:spcPts val="0"/>
                </a:spcBef>
                <a:spcAft>
                  <a:spcPts val="0"/>
                </a:spcAft>
                <a:buClr>
                  <a:srgbClr val="000000"/>
                </a:buClr>
                <a:buSzPts val="1100"/>
                <a:buFont typeface="Arial"/>
                <a:buNone/>
              </a:pPr>
              <a:r>
                <a:rPr lang="en">
                  <a:latin typeface="Georgia"/>
                  <a:ea typeface="Georgia"/>
                  <a:cs typeface="Georgia"/>
                  <a:sym typeface="Georgia"/>
                </a:rPr>
                <a:t>Ipsum dolor sit amet...</a:t>
              </a:r>
              <a:endParaRPr>
                <a:solidFill>
                  <a:srgbClr val="000000"/>
                </a:solidFill>
                <a:latin typeface="Georgia"/>
                <a:ea typeface="Georgia"/>
                <a:cs typeface="Georgia"/>
                <a:sym typeface="Georgia"/>
              </a:endParaRPr>
            </a:p>
            <a:p>
              <a:pPr indent="0" lvl="0" marL="0" rtl="0">
                <a:lnSpc>
                  <a:spcPct val="115000"/>
                </a:lnSpc>
                <a:spcBef>
                  <a:spcPts val="0"/>
                </a:spcBef>
                <a:spcAft>
                  <a:spcPts val="0"/>
                </a:spcAft>
                <a:buNone/>
              </a:pPr>
              <a:r>
                <a:t/>
              </a:r>
              <a:endParaRPr>
                <a:solidFill>
                  <a:srgbClr val="000000"/>
                </a:solidFill>
                <a:latin typeface="Georgia"/>
                <a:ea typeface="Georgia"/>
                <a:cs typeface="Georgia"/>
                <a:sym typeface="Georgia"/>
              </a:endParaRPr>
            </a:p>
          </p:txBody>
        </p:sp>
        <p:grpSp>
          <p:nvGrpSpPr>
            <p:cNvPr id="58" name="Shape 58"/>
            <p:cNvGrpSpPr/>
            <p:nvPr/>
          </p:nvGrpSpPr>
          <p:grpSpPr>
            <a:xfrm>
              <a:off x="2584714" y="3989961"/>
              <a:ext cx="275682" cy="275682"/>
              <a:chOff x="2893513" y="3993856"/>
              <a:chExt cx="275682" cy="275682"/>
            </a:xfrm>
          </p:grpSpPr>
          <p:sp>
            <p:nvSpPr>
              <p:cNvPr id="59" name="Shape 59"/>
              <p:cNvSpPr/>
              <p:nvPr/>
            </p:nvSpPr>
            <p:spPr>
              <a:xfrm rot="-5400000">
                <a:off x="2893513" y="3999838"/>
                <a:ext cx="269700" cy="269700"/>
              </a:xfrm>
              <a:prstGeom prst="rtTriangle">
                <a:avLst/>
              </a:pr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0" name="Shape 60"/>
              <p:cNvSpPr/>
              <p:nvPr/>
            </p:nvSpPr>
            <p:spPr>
              <a:xfrm rot="5400000">
                <a:off x="2899495" y="3993856"/>
                <a:ext cx="269700" cy="269700"/>
              </a:xfrm>
              <a:prstGeom prst="rtTriangle">
                <a:avLst/>
              </a:prstGeom>
              <a:solidFill>
                <a:srgbClr val="FFFFFF">
                  <a:alpha val="50770"/>
                </a:srgb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grpSp>
        <p:nvGrpSpPr>
          <p:cNvPr id="61" name="Shape 61"/>
          <p:cNvGrpSpPr/>
          <p:nvPr/>
        </p:nvGrpSpPr>
        <p:grpSpPr>
          <a:xfrm>
            <a:off x="5891750" y="3157975"/>
            <a:ext cx="2444400" cy="1518225"/>
            <a:chOff x="5540475" y="1141525"/>
            <a:chExt cx="2444400" cy="1518225"/>
          </a:xfrm>
        </p:grpSpPr>
        <p:sp>
          <p:nvSpPr>
            <p:cNvPr id="62" name="Shape 62"/>
            <p:cNvSpPr/>
            <p:nvPr/>
          </p:nvSpPr>
          <p:spPr>
            <a:xfrm>
              <a:off x="5540475" y="1141525"/>
              <a:ext cx="2444400" cy="1324200"/>
            </a:xfrm>
            <a:prstGeom prst="roundRect">
              <a:avLst>
                <a:gd fmla="val 16667" name="adj"/>
              </a:avLst>
            </a:prstGeom>
            <a:solidFill>
              <a:srgbClr val="E51B24"/>
            </a:solidFill>
            <a:ln>
              <a:noFill/>
            </a:ln>
          </p:spPr>
          <p:txBody>
            <a:bodyPr anchorCtr="0" anchor="t" bIns="91425" lIns="91425" spcFirstLastPara="1" rIns="91425" wrap="square" tIns="91425">
              <a:noAutofit/>
            </a:bodyPr>
            <a:lstStyle/>
            <a:p>
              <a:pPr indent="0" lvl="0" marL="0" rtl="0">
                <a:lnSpc>
                  <a:spcPct val="115000"/>
                </a:lnSpc>
                <a:spcBef>
                  <a:spcPts val="0"/>
                </a:spcBef>
                <a:spcAft>
                  <a:spcPts val="0"/>
                </a:spcAft>
                <a:buNone/>
              </a:pPr>
              <a:r>
                <a:rPr lang="en" sz="1200">
                  <a:solidFill>
                    <a:srgbClr val="FFFFFF"/>
                  </a:solidFill>
                  <a:latin typeface="Georgia"/>
                  <a:ea typeface="Georgia"/>
                  <a:cs typeface="Georgia"/>
                  <a:sym typeface="Georgia"/>
                </a:rPr>
                <a:t>Ipsum dolor sit amet...</a:t>
              </a:r>
              <a:endParaRPr sz="1200"/>
            </a:p>
          </p:txBody>
        </p:sp>
        <p:sp>
          <p:nvSpPr>
            <p:cNvPr id="63" name="Shape 63"/>
            <p:cNvSpPr/>
            <p:nvPr/>
          </p:nvSpPr>
          <p:spPr>
            <a:xfrm rot="10800000">
              <a:off x="6647475" y="2390950"/>
              <a:ext cx="230400" cy="268800"/>
            </a:xfrm>
            <a:prstGeom prst="triangle">
              <a:avLst>
                <a:gd fmla="val 50000" name="adj"/>
              </a:avLst>
            </a:prstGeom>
            <a:solidFill>
              <a:srgbClr val="E51B24"/>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ulleted Text">
  <p:cSld name="Bulleted Text">
    <p:spTree>
      <p:nvGrpSpPr>
        <p:cNvPr id="579" name="Shape 579"/>
        <p:cNvGrpSpPr/>
        <p:nvPr/>
      </p:nvGrpSpPr>
      <p:grpSpPr>
        <a:xfrm>
          <a:off x="0" y="0"/>
          <a:ext cx="0" cy="0"/>
          <a:chOff x="0" y="0"/>
          <a:chExt cx="0" cy="0"/>
        </a:xfrm>
      </p:grpSpPr>
      <p:cxnSp>
        <p:nvCxnSpPr>
          <p:cNvPr id="580" name="Shape 580"/>
          <p:cNvCxnSpPr/>
          <p:nvPr/>
        </p:nvCxnSpPr>
        <p:spPr>
          <a:xfrm>
            <a:off x="446484" y="447261"/>
            <a:ext cx="8250900" cy="0"/>
          </a:xfrm>
          <a:prstGeom prst="straightConnector1">
            <a:avLst/>
          </a:prstGeom>
          <a:noFill/>
          <a:ln>
            <a:noFill/>
          </a:ln>
        </p:spPr>
      </p:cxnSp>
      <p:cxnSp>
        <p:nvCxnSpPr>
          <p:cNvPr id="581" name="Shape 581"/>
          <p:cNvCxnSpPr/>
          <p:nvPr/>
        </p:nvCxnSpPr>
        <p:spPr>
          <a:xfrm>
            <a:off x="446484" y="858741"/>
            <a:ext cx="8250900" cy="0"/>
          </a:xfrm>
          <a:prstGeom prst="straightConnector1">
            <a:avLst/>
          </a:prstGeom>
          <a:noFill/>
          <a:ln>
            <a:noFill/>
          </a:ln>
        </p:spPr>
      </p:cxn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ulleted Text w/ Source">
  <p:cSld name="Bulleted Text w/ Source">
    <p:spTree>
      <p:nvGrpSpPr>
        <p:cNvPr id="582" name="Shape 582"/>
        <p:cNvGrpSpPr/>
        <p:nvPr/>
      </p:nvGrpSpPr>
      <p:grpSpPr>
        <a:xfrm>
          <a:off x="0" y="0"/>
          <a:ext cx="0" cy="0"/>
          <a:chOff x="0" y="0"/>
          <a:chExt cx="0" cy="0"/>
        </a:xfrm>
      </p:grpSpPr>
      <p:cxnSp>
        <p:nvCxnSpPr>
          <p:cNvPr id="583" name="Shape 583"/>
          <p:cNvCxnSpPr/>
          <p:nvPr/>
        </p:nvCxnSpPr>
        <p:spPr>
          <a:xfrm>
            <a:off x="446484" y="447261"/>
            <a:ext cx="8250900" cy="0"/>
          </a:xfrm>
          <a:prstGeom prst="straightConnector1">
            <a:avLst/>
          </a:prstGeom>
          <a:noFill/>
          <a:ln>
            <a:noFill/>
          </a:ln>
        </p:spPr>
      </p:cxnSp>
      <p:cxnSp>
        <p:nvCxnSpPr>
          <p:cNvPr id="584" name="Shape 584"/>
          <p:cNvCxnSpPr/>
          <p:nvPr/>
        </p:nvCxnSpPr>
        <p:spPr>
          <a:xfrm>
            <a:off x="446484" y="858741"/>
            <a:ext cx="8250900" cy="0"/>
          </a:xfrm>
          <a:prstGeom prst="straightConnector1">
            <a:avLst/>
          </a:prstGeom>
          <a:noFill/>
          <a:ln>
            <a:noFill/>
          </a:ln>
        </p:spPr>
      </p:cxn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Non-Bulleted Text">
  <p:cSld name="Non-Bulleted Text">
    <p:spTree>
      <p:nvGrpSpPr>
        <p:cNvPr id="585" name="Shape 585"/>
        <p:cNvGrpSpPr/>
        <p:nvPr/>
      </p:nvGrpSpPr>
      <p:grpSpPr>
        <a:xfrm>
          <a:off x="0" y="0"/>
          <a:ext cx="0" cy="0"/>
          <a:chOff x="0" y="0"/>
          <a:chExt cx="0" cy="0"/>
        </a:xfrm>
      </p:grpSpPr>
      <p:cxnSp>
        <p:nvCxnSpPr>
          <p:cNvPr id="586" name="Shape 586"/>
          <p:cNvCxnSpPr/>
          <p:nvPr/>
        </p:nvCxnSpPr>
        <p:spPr>
          <a:xfrm>
            <a:off x="446484" y="447261"/>
            <a:ext cx="8250900" cy="0"/>
          </a:xfrm>
          <a:prstGeom prst="straightConnector1">
            <a:avLst/>
          </a:prstGeom>
          <a:noFill/>
          <a:ln>
            <a:noFill/>
          </a:ln>
        </p:spPr>
      </p:cxnSp>
      <p:cxnSp>
        <p:nvCxnSpPr>
          <p:cNvPr id="587" name="Shape 587"/>
          <p:cNvCxnSpPr/>
          <p:nvPr/>
        </p:nvCxnSpPr>
        <p:spPr>
          <a:xfrm>
            <a:off x="446484" y="858741"/>
            <a:ext cx="8250900" cy="0"/>
          </a:xfrm>
          <a:prstGeom prst="straightConnector1">
            <a:avLst/>
          </a:prstGeom>
          <a:noFill/>
          <a:ln>
            <a:noFill/>
          </a:ln>
        </p:spPr>
      </p:cxn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ider">
  <p:cSld name="Divider">
    <p:spTree>
      <p:nvGrpSpPr>
        <p:cNvPr id="588" name="Shape 588"/>
        <p:cNvGrpSpPr/>
        <p:nvPr/>
      </p:nvGrpSpPr>
      <p:grpSpPr>
        <a:xfrm>
          <a:off x="0" y="0"/>
          <a:ext cx="0" cy="0"/>
          <a:chOff x="0" y="0"/>
          <a:chExt cx="0" cy="0"/>
        </a:xfrm>
      </p:grpSpPr>
      <p:cxnSp>
        <p:nvCxnSpPr>
          <p:cNvPr id="589" name="Shape 589"/>
          <p:cNvCxnSpPr/>
          <p:nvPr/>
        </p:nvCxnSpPr>
        <p:spPr>
          <a:xfrm>
            <a:off x="446484" y="447261"/>
            <a:ext cx="8250900" cy="0"/>
          </a:xfrm>
          <a:prstGeom prst="straightConnector1">
            <a:avLst/>
          </a:prstGeom>
          <a:noFill/>
          <a:ln>
            <a:noFill/>
          </a:ln>
        </p:spPr>
      </p:cxnSp>
      <p:cxnSp>
        <p:nvCxnSpPr>
          <p:cNvPr id="590" name="Shape 590"/>
          <p:cNvCxnSpPr/>
          <p:nvPr/>
        </p:nvCxnSpPr>
        <p:spPr>
          <a:xfrm>
            <a:off x="446484" y="858741"/>
            <a:ext cx="8250900" cy="0"/>
          </a:xfrm>
          <a:prstGeom prst="straightConnector1">
            <a:avLst/>
          </a:prstGeom>
          <a:noFill/>
          <a:ln>
            <a:noFill/>
          </a:ln>
        </p:spPr>
      </p:cxn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act Info">
  <p:cSld name="Contact Info">
    <p:bg>
      <p:bgPr>
        <a:solidFill>
          <a:srgbClr val="000000"/>
        </a:solidFill>
      </p:bgPr>
    </p:bg>
    <p:spTree>
      <p:nvGrpSpPr>
        <p:cNvPr id="591" name="Shape 591"/>
        <p:cNvGrpSpPr/>
        <p:nvPr/>
      </p:nvGrpSpPr>
      <p:grpSpPr>
        <a:xfrm>
          <a:off x="0" y="0"/>
          <a:ext cx="0" cy="0"/>
          <a:chOff x="0" y="0"/>
          <a:chExt cx="0" cy="0"/>
        </a:xfrm>
      </p:grpSpPr>
      <p:cxnSp>
        <p:nvCxnSpPr>
          <p:cNvPr id="592" name="Shape 592"/>
          <p:cNvCxnSpPr/>
          <p:nvPr/>
        </p:nvCxnSpPr>
        <p:spPr>
          <a:xfrm>
            <a:off x="446484" y="447261"/>
            <a:ext cx="8250900" cy="0"/>
          </a:xfrm>
          <a:prstGeom prst="straightConnector1">
            <a:avLst/>
          </a:prstGeom>
          <a:noFill/>
          <a:ln cap="flat" cmpd="sng" w="12700">
            <a:solidFill>
              <a:srgbClr val="FFFFFF"/>
            </a:solidFill>
            <a:prstDash val="solid"/>
            <a:miter lim="8000"/>
            <a:headEnd len="sm" w="sm" type="none"/>
            <a:tailEnd len="sm" w="sm" type="none"/>
          </a:ln>
        </p:spPr>
      </p:cxnSp>
      <p:cxnSp>
        <p:nvCxnSpPr>
          <p:cNvPr id="593" name="Shape 593"/>
          <p:cNvCxnSpPr/>
          <p:nvPr/>
        </p:nvCxnSpPr>
        <p:spPr>
          <a:xfrm>
            <a:off x="446484" y="858741"/>
            <a:ext cx="8250900" cy="0"/>
          </a:xfrm>
          <a:prstGeom prst="straightConnector1">
            <a:avLst/>
          </a:prstGeom>
          <a:noFill/>
          <a:ln cap="flat" cmpd="sng" w="12700">
            <a:solidFill>
              <a:srgbClr val="FFFFFF"/>
            </a:solidFill>
            <a:prstDash val="solid"/>
            <a:miter lim="8000"/>
            <a:headEnd len="sm" w="sm" type="none"/>
            <a:tailEnd len="sm" w="sm" type="none"/>
          </a:ln>
        </p:spPr>
      </p:cxnSp>
      <p:sp>
        <p:nvSpPr>
          <p:cNvPr id="594" name="Shape 594"/>
          <p:cNvSpPr/>
          <p:nvPr/>
        </p:nvSpPr>
        <p:spPr>
          <a:xfrm>
            <a:off x="446484" y="1601193"/>
            <a:ext cx="8250900" cy="2683500"/>
          </a:xfrm>
          <a:prstGeom prst="rect">
            <a:avLst/>
          </a:prstGeom>
          <a:noFill/>
          <a:ln>
            <a:noFill/>
          </a:ln>
        </p:spPr>
        <p:txBody>
          <a:bodyPr anchorCtr="0" anchor="t" bIns="0" lIns="0" spcFirstLastPara="1" rIns="0" wrap="square" tIns="0">
            <a:noAutofit/>
          </a:bodyPr>
          <a:lstStyle/>
          <a:p>
            <a:pPr indent="-133350" lvl="1" marL="127000" marR="0" rtl="0" algn="l">
              <a:lnSpc>
                <a:spcPct val="110000"/>
              </a:lnSpc>
              <a:spcBef>
                <a:spcPts val="0"/>
              </a:spcBef>
              <a:spcAft>
                <a:spcPts val="0"/>
              </a:spcAft>
              <a:buClr>
                <a:srgbClr val="000000"/>
              </a:buClr>
              <a:buSzPts val="1500"/>
              <a:buFont typeface="Merriweather Sans"/>
              <a:buChar char="‣"/>
            </a:pPr>
            <a:r>
              <a:rPr b="0" i="0" lang="en" sz="1800" u="none" cap="none" strike="noStrike">
                <a:solidFill>
                  <a:srgbClr val="000000"/>
                </a:solidFill>
                <a:latin typeface="Arial"/>
                <a:ea typeface="Arial"/>
                <a:cs typeface="Arial"/>
                <a:sym typeface="Arial"/>
              </a:rPr>
              <a:t>Body Level One</a:t>
            </a:r>
            <a:endParaRPr sz="1400"/>
          </a:p>
          <a:p>
            <a:pPr indent="-133350" lvl="1" marL="127000" marR="0" rtl="0" algn="l">
              <a:lnSpc>
                <a:spcPct val="110000"/>
              </a:lnSpc>
              <a:spcBef>
                <a:spcPts val="300"/>
              </a:spcBef>
              <a:spcAft>
                <a:spcPts val="0"/>
              </a:spcAft>
              <a:buClr>
                <a:srgbClr val="000000"/>
              </a:buClr>
              <a:buSzPts val="1500"/>
              <a:buFont typeface="Merriweather Sans"/>
              <a:buChar char="‣"/>
            </a:pPr>
            <a:r>
              <a:rPr b="0" i="0" lang="en" sz="1800" u="none" cap="none" strike="noStrike">
                <a:solidFill>
                  <a:srgbClr val="000000"/>
                </a:solidFill>
                <a:latin typeface="Arial"/>
                <a:ea typeface="Arial"/>
                <a:cs typeface="Arial"/>
                <a:sym typeface="Arial"/>
              </a:rPr>
              <a:t>Body Level Two</a:t>
            </a:r>
            <a:endParaRPr sz="1400"/>
          </a:p>
          <a:p>
            <a:pPr indent="-133350" lvl="1" marL="127000" marR="0" rtl="0" algn="l">
              <a:lnSpc>
                <a:spcPct val="110000"/>
              </a:lnSpc>
              <a:spcBef>
                <a:spcPts val="300"/>
              </a:spcBef>
              <a:spcAft>
                <a:spcPts val="0"/>
              </a:spcAft>
              <a:buClr>
                <a:srgbClr val="000000"/>
              </a:buClr>
              <a:buSzPts val="1500"/>
              <a:buFont typeface="Merriweather Sans"/>
              <a:buChar char="‣"/>
            </a:pPr>
            <a:r>
              <a:rPr b="0" i="0" lang="en" sz="1800" u="none" cap="none" strike="noStrike">
                <a:solidFill>
                  <a:srgbClr val="000000"/>
                </a:solidFill>
                <a:latin typeface="Arial"/>
                <a:ea typeface="Arial"/>
                <a:cs typeface="Arial"/>
                <a:sym typeface="Arial"/>
              </a:rPr>
              <a:t>Body Level Three</a:t>
            </a:r>
            <a:endParaRPr sz="1400"/>
          </a:p>
          <a:p>
            <a:pPr indent="-133350" lvl="1" marL="127000" marR="0" rtl="0" algn="l">
              <a:lnSpc>
                <a:spcPct val="110000"/>
              </a:lnSpc>
              <a:spcBef>
                <a:spcPts val="300"/>
              </a:spcBef>
              <a:spcAft>
                <a:spcPts val="0"/>
              </a:spcAft>
              <a:buClr>
                <a:srgbClr val="000000"/>
              </a:buClr>
              <a:buSzPts val="1500"/>
              <a:buFont typeface="Merriweather Sans"/>
              <a:buChar char="‣"/>
            </a:pPr>
            <a:r>
              <a:rPr b="0" i="0" lang="en" sz="1800" u="none" cap="none" strike="noStrike">
                <a:solidFill>
                  <a:srgbClr val="000000"/>
                </a:solidFill>
                <a:latin typeface="Arial"/>
                <a:ea typeface="Arial"/>
                <a:cs typeface="Arial"/>
                <a:sym typeface="Arial"/>
              </a:rPr>
              <a:t>Body Level Four</a:t>
            </a:r>
            <a:endParaRPr sz="1400"/>
          </a:p>
          <a:p>
            <a:pPr indent="-133350" lvl="1" marL="127000" marR="0" rtl="0" algn="l">
              <a:lnSpc>
                <a:spcPct val="110000"/>
              </a:lnSpc>
              <a:spcBef>
                <a:spcPts val="300"/>
              </a:spcBef>
              <a:spcAft>
                <a:spcPts val="0"/>
              </a:spcAft>
              <a:buClr>
                <a:srgbClr val="000000"/>
              </a:buClr>
              <a:buSzPts val="1500"/>
              <a:buFont typeface="Merriweather Sans"/>
              <a:buChar char="‣"/>
            </a:pPr>
            <a:r>
              <a:rPr b="0" i="0" lang="en" sz="1800" u="none" cap="none" strike="noStrike">
                <a:solidFill>
                  <a:srgbClr val="000000"/>
                </a:solidFill>
                <a:latin typeface="Arial"/>
                <a:ea typeface="Arial"/>
                <a:cs typeface="Arial"/>
                <a:sym typeface="Arial"/>
              </a:rPr>
              <a:t>Body Level Five</a:t>
            </a:r>
            <a:endParaRPr sz="1400"/>
          </a:p>
        </p:txBody>
      </p:sp>
      <p:sp>
        <p:nvSpPr>
          <p:cNvPr id="595" name="Shape 595"/>
          <p:cNvSpPr/>
          <p:nvPr/>
        </p:nvSpPr>
        <p:spPr>
          <a:xfrm>
            <a:off x="446484" y="1601193"/>
            <a:ext cx="8250900" cy="2683500"/>
          </a:xfrm>
          <a:prstGeom prst="rect">
            <a:avLst/>
          </a:prstGeom>
          <a:noFill/>
          <a:ln>
            <a:noFill/>
          </a:ln>
        </p:spPr>
        <p:txBody>
          <a:bodyPr anchorCtr="0" anchor="t" bIns="0" lIns="0" spcFirstLastPara="1" rIns="0" wrap="square" tIns="0">
            <a:noAutofit/>
          </a:bodyPr>
          <a:lstStyle/>
          <a:p>
            <a:pPr indent="-133350" lvl="1" marL="127000" marR="0" rtl="0" algn="l">
              <a:lnSpc>
                <a:spcPct val="110000"/>
              </a:lnSpc>
              <a:spcBef>
                <a:spcPts val="0"/>
              </a:spcBef>
              <a:spcAft>
                <a:spcPts val="0"/>
              </a:spcAft>
              <a:buClr>
                <a:srgbClr val="000000"/>
              </a:buClr>
              <a:buSzPts val="1500"/>
              <a:buFont typeface="Merriweather Sans"/>
              <a:buChar char="‣"/>
            </a:pPr>
            <a:r>
              <a:rPr b="0" i="0" lang="en" sz="1800" u="none" cap="none" strike="noStrike">
                <a:solidFill>
                  <a:srgbClr val="000000"/>
                </a:solidFill>
                <a:latin typeface="Arial"/>
                <a:ea typeface="Arial"/>
                <a:cs typeface="Arial"/>
                <a:sym typeface="Arial"/>
              </a:rPr>
              <a:t>Body Level One</a:t>
            </a:r>
            <a:endParaRPr sz="1400"/>
          </a:p>
          <a:p>
            <a:pPr indent="-133350" lvl="1" marL="127000" marR="0" rtl="0" algn="l">
              <a:lnSpc>
                <a:spcPct val="110000"/>
              </a:lnSpc>
              <a:spcBef>
                <a:spcPts val="300"/>
              </a:spcBef>
              <a:spcAft>
                <a:spcPts val="0"/>
              </a:spcAft>
              <a:buClr>
                <a:srgbClr val="000000"/>
              </a:buClr>
              <a:buSzPts val="1500"/>
              <a:buFont typeface="Merriweather Sans"/>
              <a:buChar char="‣"/>
            </a:pPr>
            <a:r>
              <a:rPr b="0" i="0" lang="en" sz="1800" u="none" cap="none" strike="noStrike">
                <a:solidFill>
                  <a:srgbClr val="000000"/>
                </a:solidFill>
                <a:latin typeface="Arial"/>
                <a:ea typeface="Arial"/>
                <a:cs typeface="Arial"/>
                <a:sym typeface="Arial"/>
              </a:rPr>
              <a:t>Body Level Two</a:t>
            </a:r>
            <a:endParaRPr sz="1400"/>
          </a:p>
          <a:p>
            <a:pPr indent="-133350" lvl="1" marL="127000" marR="0" rtl="0" algn="l">
              <a:lnSpc>
                <a:spcPct val="110000"/>
              </a:lnSpc>
              <a:spcBef>
                <a:spcPts val="300"/>
              </a:spcBef>
              <a:spcAft>
                <a:spcPts val="0"/>
              </a:spcAft>
              <a:buClr>
                <a:srgbClr val="000000"/>
              </a:buClr>
              <a:buSzPts val="1500"/>
              <a:buFont typeface="Merriweather Sans"/>
              <a:buChar char="‣"/>
            </a:pPr>
            <a:r>
              <a:rPr b="0" i="0" lang="en" sz="1800" u="none" cap="none" strike="noStrike">
                <a:solidFill>
                  <a:srgbClr val="000000"/>
                </a:solidFill>
                <a:latin typeface="Arial"/>
                <a:ea typeface="Arial"/>
                <a:cs typeface="Arial"/>
                <a:sym typeface="Arial"/>
              </a:rPr>
              <a:t>Body Level Three</a:t>
            </a:r>
            <a:endParaRPr sz="1400"/>
          </a:p>
          <a:p>
            <a:pPr indent="-133350" lvl="1" marL="127000" marR="0" rtl="0" algn="l">
              <a:lnSpc>
                <a:spcPct val="110000"/>
              </a:lnSpc>
              <a:spcBef>
                <a:spcPts val="300"/>
              </a:spcBef>
              <a:spcAft>
                <a:spcPts val="0"/>
              </a:spcAft>
              <a:buClr>
                <a:srgbClr val="000000"/>
              </a:buClr>
              <a:buSzPts val="1500"/>
              <a:buFont typeface="Merriweather Sans"/>
              <a:buChar char="‣"/>
            </a:pPr>
            <a:r>
              <a:rPr b="0" i="0" lang="en" sz="1800" u="none" cap="none" strike="noStrike">
                <a:solidFill>
                  <a:srgbClr val="000000"/>
                </a:solidFill>
                <a:latin typeface="Arial"/>
                <a:ea typeface="Arial"/>
                <a:cs typeface="Arial"/>
                <a:sym typeface="Arial"/>
              </a:rPr>
              <a:t>Body Level Four</a:t>
            </a:r>
            <a:endParaRPr sz="1400"/>
          </a:p>
          <a:p>
            <a:pPr indent="-133350" lvl="1" marL="127000" marR="0" rtl="0" algn="l">
              <a:lnSpc>
                <a:spcPct val="110000"/>
              </a:lnSpc>
              <a:spcBef>
                <a:spcPts val="300"/>
              </a:spcBef>
              <a:spcAft>
                <a:spcPts val="0"/>
              </a:spcAft>
              <a:buClr>
                <a:srgbClr val="000000"/>
              </a:buClr>
              <a:buSzPts val="1500"/>
              <a:buFont typeface="Merriweather Sans"/>
              <a:buChar char="‣"/>
            </a:pPr>
            <a:r>
              <a:rPr b="0" i="0" lang="en" sz="1800" u="none" cap="none" strike="noStrike">
                <a:solidFill>
                  <a:srgbClr val="000000"/>
                </a:solidFill>
                <a:latin typeface="Arial"/>
                <a:ea typeface="Arial"/>
                <a:cs typeface="Arial"/>
                <a:sym typeface="Arial"/>
              </a:rPr>
              <a:t>Body Level Five</a:t>
            </a:r>
            <a:endParaRPr sz="1400"/>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ody copy – bulleted" showMasterSp="0">
  <p:cSld name="Body copy – bulleted">
    <p:spTree>
      <p:nvGrpSpPr>
        <p:cNvPr id="596" name="Shape 596"/>
        <p:cNvGrpSpPr/>
        <p:nvPr/>
      </p:nvGrpSpPr>
      <p:grpSpPr>
        <a:xfrm>
          <a:off x="0" y="0"/>
          <a:ext cx="0" cy="0"/>
          <a:chOff x="0" y="0"/>
          <a:chExt cx="0" cy="0"/>
        </a:xfrm>
      </p:grpSpPr>
      <p:cxnSp>
        <p:nvCxnSpPr>
          <p:cNvPr id="597" name="Shape 597"/>
          <p:cNvCxnSpPr/>
          <p:nvPr/>
        </p:nvCxnSpPr>
        <p:spPr>
          <a:xfrm>
            <a:off x="460060" y="553944"/>
            <a:ext cx="640200" cy="0"/>
          </a:xfrm>
          <a:prstGeom prst="straightConnector1">
            <a:avLst/>
          </a:prstGeom>
          <a:noFill/>
          <a:ln cap="flat" cmpd="sng" w="152400">
            <a:solidFill>
              <a:srgbClr val="000000"/>
            </a:solidFill>
            <a:prstDash val="solid"/>
            <a:miter lim="8000"/>
            <a:headEnd len="sm" w="sm" type="none"/>
            <a:tailEnd len="sm" w="sm" type="none"/>
          </a:ln>
        </p:spPr>
      </p:cxnSp>
      <p:cxnSp>
        <p:nvCxnSpPr>
          <p:cNvPr id="598" name="Shape 598"/>
          <p:cNvCxnSpPr/>
          <p:nvPr/>
        </p:nvCxnSpPr>
        <p:spPr>
          <a:xfrm>
            <a:off x="448284" y="4746771"/>
            <a:ext cx="8257200" cy="0"/>
          </a:xfrm>
          <a:prstGeom prst="straightConnector1">
            <a:avLst/>
          </a:prstGeom>
          <a:noFill/>
          <a:ln cap="flat" cmpd="sng" w="12700">
            <a:solidFill>
              <a:srgbClr val="000000"/>
            </a:solidFill>
            <a:prstDash val="solid"/>
            <a:miter lim="8000"/>
            <a:headEnd len="sm" w="sm" type="none"/>
            <a:tailEnd len="sm" w="sm" type="none"/>
          </a:ln>
        </p:spPr>
      </p:cxnSp>
      <p:sp>
        <p:nvSpPr>
          <p:cNvPr id="599" name="Shape 599"/>
          <p:cNvSpPr txBox="1"/>
          <p:nvPr>
            <p:ph idx="1" type="body"/>
          </p:nvPr>
        </p:nvSpPr>
        <p:spPr>
          <a:xfrm>
            <a:off x="464343" y="1237655"/>
            <a:ext cx="8242200" cy="1442400"/>
          </a:xfrm>
          <a:prstGeom prst="rect">
            <a:avLst/>
          </a:prstGeom>
          <a:noFill/>
          <a:ln>
            <a:noFill/>
          </a:ln>
        </p:spPr>
        <p:txBody>
          <a:bodyPr anchorCtr="0" anchor="t" bIns="89575" lIns="89575" spcFirstLastPara="1" rIns="89575" wrap="square" tIns="89575"/>
          <a:lstStyle>
            <a:lvl1pPr indent="-228600" lvl="0" marL="457200" marR="0" rtl="0" algn="l">
              <a:lnSpc>
                <a:spcPct val="110000"/>
              </a:lnSpc>
              <a:spcBef>
                <a:spcPts val="30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1pPr>
            <a:lvl2pPr indent="-317500" lvl="1" marL="914400" marR="0" rtl="0" algn="l">
              <a:lnSpc>
                <a:spcPct val="110000"/>
              </a:lnSpc>
              <a:spcBef>
                <a:spcPts val="300"/>
              </a:spcBef>
              <a:spcAft>
                <a:spcPts val="0"/>
              </a:spcAft>
              <a:buClr>
                <a:srgbClr val="000000"/>
              </a:buClr>
              <a:buSzPts val="1400"/>
              <a:buFont typeface="Merriweather Sans"/>
              <a:buChar char="•"/>
              <a:defRPr b="0" i="0" sz="1800" u="none" cap="none" strike="noStrike">
                <a:solidFill>
                  <a:srgbClr val="000000"/>
                </a:solidFill>
                <a:latin typeface="Arial"/>
                <a:ea typeface="Arial"/>
                <a:cs typeface="Arial"/>
                <a:sym typeface="Arial"/>
              </a:defRPr>
            </a:lvl2pPr>
            <a:lvl3pPr indent="-317500" lvl="2" marL="1371600" marR="0" rtl="0" algn="l">
              <a:lnSpc>
                <a:spcPct val="110000"/>
              </a:lnSpc>
              <a:spcBef>
                <a:spcPts val="300"/>
              </a:spcBef>
              <a:spcAft>
                <a:spcPts val="0"/>
              </a:spcAft>
              <a:buClr>
                <a:srgbClr val="000000"/>
              </a:buClr>
              <a:buSzPts val="1400"/>
              <a:buFont typeface="Merriweather Sans"/>
              <a:buChar char="•"/>
              <a:defRPr b="0" i="0" sz="1800" u="none" cap="none" strike="noStrike">
                <a:solidFill>
                  <a:srgbClr val="000000"/>
                </a:solidFill>
                <a:latin typeface="Arial"/>
                <a:ea typeface="Arial"/>
                <a:cs typeface="Arial"/>
                <a:sym typeface="Arial"/>
              </a:defRPr>
            </a:lvl3pPr>
            <a:lvl4pPr indent="-317500" lvl="3" marL="1828800" marR="0" rtl="0" algn="l">
              <a:lnSpc>
                <a:spcPct val="110000"/>
              </a:lnSpc>
              <a:spcBef>
                <a:spcPts val="300"/>
              </a:spcBef>
              <a:spcAft>
                <a:spcPts val="0"/>
              </a:spcAft>
              <a:buClr>
                <a:srgbClr val="000000"/>
              </a:buClr>
              <a:buSzPts val="1400"/>
              <a:buFont typeface="Merriweather Sans"/>
              <a:buChar char="•"/>
              <a:defRPr b="0" i="0" sz="1800" u="none" cap="none" strike="noStrike">
                <a:solidFill>
                  <a:srgbClr val="000000"/>
                </a:solidFill>
                <a:latin typeface="Arial"/>
                <a:ea typeface="Arial"/>
                <a:cs typeface="Arial"/>
                <a:sym typeface="Arial"/>
              </a:defRPr>
            </a:lvl4pPr>
            <a:lvl5pPr indent="-292100" lvl="4" marL="2286000" marR="0" rtl="0" algn="l">
              <a:lnSpc>
                <a:spcPct val="100000"/>
              </a:lnSpc>
              <a:spcBef>
                <a:spcPts val="700"/>
              </a:spcBef>
              <a:spcAft>
                <a:spcPts val="0"/>
              </a:spcAft>
              <a:buClr>
                <a:srgbClr val="000000"/>
              </a:buClr>
              <a:buSzPts val="1000"/>
              <a:buFont typeface="Merriweather Sans"/>
              <a:buChar char="‣"/>
              <a:defRPr b="0" i="0" sz="1000" u="none" cap="none" strike="noStrike">
                <a:solidFill>
                  <a:srgbClr val="000000"/>
                </a:solidFill>
                <a:latin typeface="Arial"/>
                <a:ea typeface="Arial"/>
                <a:cs typeface="Arial"/>
                <a:sym typeface="Arial"/>
              </a:defRPr>
            </a:lvl5pPr>
            <a:lvl6pPr indent="-292100" lvl="5" marL="2743200" marR="0" rtl="0" algn="l">
              <a:lnSpc>
                <a:spcPct val="100000"/>
              </a:lnSpc>
              <a:spcBef>
                <a:spcPts val="700"/>
              </a:spcBef>
              <a:spcAft>
                <a:spcPts val="0"/>
              </a:spcAft>
              <a:buClr>
                <a:srgbClr val="000000"/>
              </a:buClr>
              <a:buSzPts val="1000"/>
              <a:buFont typeface="Arial"/>
              <a:buChar char="•"/>
              <a:defRPr b="0" i="0" sz="1000" u="none" cap="none" strike="noStrike">
                <a:solidFill>
                  <a:srgbClr val="000000"/>
                </a:solidFill>
                <a:latin typeface="Arial"/>
                <a:ea typeface="Arial"/>
                <a:cs typeface="Arial"/>
                <a:sym typeface="Arial"/>
              </a:defRPr>
            </a:lvl6pPr>
            <a:lvl7pPr indent="-292100" lvl="6" marL="3200400" marR="0" rtl="0" algn="l">
              <a:lnSpc>
                <a:spcPct val="100000"/>
              </a:lnSpc>
              <a:spcBef>
                <a:spcPts val="700"/>
              </a:spcBef>
              <a:spcAft>
                <a:spcPts val="0"/>
              </a:spcAft>
              <a:buClr>
                <a:srgbClr val="000000"/>
              </a:buClr>
              <a:buSzPts val="1000"/>
              <a:buFont typeface="Arial"/>
              <a:buChar char="•"/>
              <a:defRPr b="0" i="0" sz="1000" u="none" cap="none" strike="noStrike">
                <a:solidFill>
                  <a:srgbClr val="000000"/>
                </a:solidFill>
                <a:latin typeface="Arial"/>
                <a:ea typeface="Arial"/>
                <a:cs typeface="Arial"/>
                <a:sym typeface="Arial"/>
              </a:defRPr>
            </a:lvl7pPr>
            <a:lvl8pPr indent="-292100" lvl="7" marL="3657600" marR="0" rtl="0" algn="l">
              <a:lnSpc>
                <a:spcPct val="100000"/>
              </a:lnSpc>
              <a:spcBef>
                <a:spcPts val="700"/>
              </a:spcBef>
              <a:spcAft>
                <a:spcPts val="0"/>
              </a:spcAft>
              <a:buClr>
                <a:srgbClr val="000000"/>
              </a:buClr>
              <a:buSzPts val="1000"/>
              <a:buFont typeface="Arial"/>
              <a:buChar char="•"/>
              <a:defRPr b="0" i="0" sz="1000" u="none" cap="none" strike="noStrike">
                <a:solidFill>
                  <a:srgbClr val="000000"/>
                </a:solidFill>
                <a:latin typeface="Arial"/>
                <a:ea typeface="Arial"/>
                <a:cs typeface="Arial"/>
                <a:sym typeface="Arial"/>
              </a:defRPr>
            </a:lvl8pPr>
            <a:lvl9pPr indent="-292100" lvl="8" marL="4114800" marR="0" rtl="0" algn="l">
              <a:lnSpc>
                <a:spcPct val="100000"/>
              </a:lnSpc>
              <a:spcBef>
                <a:spcPts val="700"/>
              </a:spcBef>
              <a:spcAft>
                <a:spcPts val="0"/>
              </a:spcAft>
              <a:buClr>
                <a:srgbClr val="000000"/>
              </a:buClr>
              <a:buSzPts val="1000"/>
              <a:buFont typeface="Arial"/>
              <a:buChar char="•"/>
              <a:defRPr b="0" i="0" sz="1000" u="none" cap="none" strike="noStrike">
                <a:solidFill>
                  <a:srgbClr val="000000"/>
                </a:solidFill>
                <a:latin typeface="Arial"/>
                <a:ea typeface="Arial"/>
                <a:cs typeface="Arial"/>
                <a:sym typeface="Arial"/>
              </a:defRPr>
            </a:lvl9pPr>
          </a:lstStyle>
          <a:p/>
        </p:txBody>
      </p:sp>
      <p:sp>
        <p:nvSpPr>
          <p:cNvPr id="600" name="Shape 600"/>
          <p:cNvSpPr txBox="1"/>
          <p:nvPr>
            <p:ph idx="2" type="body"/>
          </p:nvPr>
        </p:nvSpPr>
        <p:spPr>
          <a:xfrm>
            <a:off x="464344" y="4788302"/>
            <a:ext cx="4027200" cy="218700"/>
          </a:xfrm>
          <a:prstGeom prst="rect">
            <a:avLst/>
          </a:prstGeom>
          <a:noFill/>
          <a:ln>
            <a:noFill/>
          </a:ln>
        </p:spPr>
        <p:txBody>
          <a:bodyPr anchorCtr="0" anchor="t" bIns="89575" lIns="89575" spcFirstLastPara="1" rIns="89575" wrap="square" tIns="89575"/>
          <a:lstStyle>
            <a:lvl1pPr indent="-228600" lvl="0" marL="457200" marR="0" rtl="0" algn="l">
              <a:lnSpc>
                <a:spcPct val="65000"/>
              </a:lnSpc>
              <a:spcBef>
                <a:spcPts val="700"/>
              </a:spcBef>
              <a:spcAft>
                <a:spcPts val="0"/>
              </a:spcAft>
              <a:buClr>
                <a:srgbClr val="000000"/>
              </a:buClr>
              <a:buSzPts val="1400"/>
              <a:buFont typeface="Arial"/>
              <a:buNone/>
              <a:defRPr b="0" i="0" sz="900" u="none" cap="none" strike="noStrike">
                <a:solidFill>
                  <a:srgbClr val="000000"/>
                </a:solidFill>
                <a:latin typeface="Arial"/>
                <a:ea typeface="Arial"/>
                <a:cs typeface="Arial"/>
                <a:sym typeface="Arial"/>
              </a:defRPr>
            </a:lvl1pPr>
            <a:lvl2pPr indent="-292100" lvl="1" marL="914400" marR="0" rtl="0" algn="l">
              <a:lnSpc>
                <a:spcPct val="100000"/>
              </a:lnSpc>
              <a:spcBef>
                <a:spcPts val="700"/>
              </a:spcBef>
              <a:spcAft>
                <a:spcPts val="0"/>
              </a:spcAft>
              <a:buClr>
                <a:srgbClr val="000000"/>
              </a:buClr>
              <a:buSzPts val="1000"/>
              <a:buFont typeface="Merriweather Sans"/>
              <a:buChar char="‣"/>
              <a:defRPr b="0" i="0" sz="1000" u="none" cap="none" strike="noStrike">
                <a:solidFill>
                  <a:srgbClr val="000000"/>
                </a:solidFill>
                <a:latin typeface="Arial"/>
                <a:ea typeface="Arial"/>
                <a:cs typeface="Arial"/>
                <a:sym typeface="Arial"/>
              </a:defRPr>
            </a:lvl2pPr>
            <a:lvl3pPr indent="-292100" lvl="2" marL="1371600" marR="0" rtl="0" algn="l">
              <a:lnSpc>
                <a:spcPct val="100000"/>
              </a:lnSpc>
              <a:spcBef>
                <a:spcPts val="700"/>
              </a:spcBef>
              <a:spcAft>
                <a:spcPts val="0"/>
              </a:spcAft>
              <a:buClr>
                <a:srgbClr val="000000"/>
              </a:buClr>
              <a:buSzPts val="1000"/>
              <a:buFont typeface="Merriweather Sans"/>
              <a:buChar char="‣"/>
              <a:defRPr b="0" i="0" sz="1000" u="none" cap="none" strike="noStrike">
                <a:solidFill>
                  <a:srgbClr val="000000"/>
                </a:solidFill>
                <a:latin typeface="Arial"/>
                <a:ea typeface="Arial"/>
                <a:cs typeface="Arial"/>
                <a:sym typeface="Arial"/>
              </a:defRPr>
            </a:lvl3pPr>
            <a:lvl4pPr indent="-292100" lvl="3" marL="1828800" marR="0" rtl="0" algn="l">
              <a:lnSpc>
                <a:spcPct val="100000"/>
              </a:lnSpc>
              <a:spcBef>
                <a:spcPts val="700"/>
              </a:spcBef>
              <a:spcAft>
                <a:spcPts val="0"/>
              </a:spcAft>
              <a:buClr>
                <a:srgbClr val="000000"/>
              </a:buClr>
              <a:buSzPts val="1000"/>
              <a:buFont typeface="Merriweather Sans"/>
              <a:buChar char="‣"/>
              <a:defRPr b="0" i="0" sz="1000" u="none" cap="none" strike="noStrike">
                <a:solidFill>
                  <a:srgbClr val="000000"/>
                </a:solidFill>
                <a:latin typeface="Arial"/>
                <a:ea typeface="Arial"/>
                <a:cs typeface="Arial"/>
                <a:sym typeface="Arial"/>
              </a:defRPr>
            </a:lvl4pPr>
            <a:lvl5pPr indent="-292100" lvl="4" marL="2286000" marR="0" rtl="0" algn="l">
              <a:lnSpc>
                <a:spcPct val="100000"/>
              </a:lnSpc>
              <a:spcBef>
                <a:spcPts val="700"/>
              </a:spcBef>
              <a:spcAft>
                <a:spcPts val="0"/>
              </a:spcAft>
              <a:buClr>
                <a:srgbClr val="000000"/>
              </a:buClr>
              <a:buSzPts val="1000"/>
              <a:buFont typeface="Merriweather Sans"/>
              <a:buChar char="‣"/>
              <a:defRPr b="0" i="0" sz="1000" u="none" cap="none" strike="noStrike">
                <a:solidFill>
                  <a:srgbClr val="000000"/>
                </a:solidFill>
                <a:latin typeface="Arial"/>
                <a:ea typeface="Arial"/>
                <a:cs typeface="Arial"/>
                <a:sym typeface="Arial"/>
              </a:defRPr>
            </a:lvl5pPr>
            <a:lvl6pPr indent="-292100" lvl="5" marL="2743200" marR="0" rtl="0" algn="l">
              <a:lnSpc>
                <a:spcPct val="100000"/>
              </a:lnSpc>
              <a:spcBef>
                <a:spcPts val="700"/>
              </a:spcBef>
              <a:spcAft>
                <a:spcPts val="0"/>
              </a:spcAft>
              <a:buClr>
                <a:srgbClr val="000000"/>
              </a:buClr>
              <a:buSzPts val="1000"/>
              <a:buFont typeface="Arial"/>
              <a:buChar char="•"/>
              <a:defRPr b="0" i="0" sz="1000" u="none" cap="none" strike="noStrike">
                <a:solidFill>
                  <a:srgbClr val="000000"/>
                </a:solidFill>
                <a:latin typeface="Arial"/>
                <a:ea typeface="Arial"/>
                <a:cs typeface="Arial"/>
                <a:sym typeface="Arial"/>
              </a:defRPr>
            </a:lvl6pPr>
            <a:lvl7pPr indent="-292100" lvl="6" marL="3200400" marR="0" rtl="0" algn="l">
              <a:lnSpc>
                <a:spcPct val="100000"/>
              </a:lnSpc>
              <a:spcBef>
                <a:spcPts val="700"/>
              </a:spcBef>
              <a:spcAft>
                <a:spcPts val="0"/>
              </a:spcAft>
              <a:buClr>
                <a:srgbClr val="000000"/>
              </a:buClr>
              <a:buSzPts val="1000"/>
              <a:buFont typeface="Arial"/>
              <a:buChar char="•"/>
              <a:defRPr b="0" i="0" sz="1000" u="none" cap="none" strike="noStrike">
                <a:solidFill>
                  <a:srgbClr val="000000"/>
                </a:solidFill>
                <a:latin typeface="Arial"/>
                <a:ea typeface="Arial"/>
                <a:cs typeface="Arial"/>
                <a:sym typeface="Arial"/>
              </a:defRPr>
            </a:lvl7pPr>
            <a:lvl8pPr indent="-292100" lvl="7" marL="3657600" marR="0" rtl="0" algn="l">
              <a:lnSpc>
                <a:spcPct val="100000"/>
              </a:lnSpc>
              <a:spcBef>
                <a:spcPts val="700"/>
              </a:spcBef>
              <a:spcAft>
                <a:spcPts val="0"/>
              </a:spcAft>
              <a:buClr>
                <a:srgbClr val="000000"/>
              </a:buClr>
              <a:buSzPts val="1000"/>
              <a:buFont typeface="Arial"/>
              <a:buChar char="•"/>
              <a:defRPr b="0" i="0" sz="1000" u="none" cap="none" strike="noStrike">
                <a:solidFill>
                  <a:srgbClr val="000000"/>
                </a:solidFill>
                <a:latin typeface="Arial"/>
                <a:ea typeface="Arial"/>
                <a:cs typeface="Arial"/>
                <a:sym typeface="Arial"/>
              </a:defRPr>
            </a:lvl8pPr>
            <a:lvl9pPr indent="-292100" lvl="8" marL="4114800" marR="0" rtl="0" algn="l">
              <a:lnSpc>
                <a:spcPct val="100000"/>
              </a:lnSpc>
              <a:spcBef>
                <a:spcPts val="700"/>
              </a:spcBef>
              <a:spcAft>
                <a:spcPts val="0"/>
              </a:spcAft>
              <a:buClr>
                <a:srgbClr val="000000"/>
              </a:buClr>
              <a:buSzPts val="1000"/>
              <a:buFont typeface="Arial"/>
              <a:buChar char="•"/>
              <a:defRPr b="0" i="0" sz="1000" u="none" cap="none" strike="noStrike">
                <a:solidFill>
                  <a:srgbClr val="000000"/>
                </a:solidFill>
                <a:latin typeface="Arial"/>
                <a:ea typeface="Arial"/>
                <a:cs typeface="Arial"/>
                <a:sym typeface="Arial"/>
              </a:defRPr>
            </a:lvl9pPr>
          </a:lstStyle>
          <a:p/>
        </p:txBody>
      </p:sp>
      <p:sp>
        <p:nvSpPr>
          <p:cNvPr id="601" name="Shape 601"/>
          <p:cNvSpPr/>
          <p:nvPr>
            <p:ph idx="3" type="pic"/>
          </p:nvPr>
        </p:nvSpPr>
        <p:spPr>
          <a:xfrm>
            <a:off x="8474274" y="4797922"/>
            <a:ext cx="233700" cy="209100"/>
          </a:xfrm>
          <a:prstGeom prst="rect">
            <a:avLst/>
          </a:prstGeom>
          <a:noFill/>
          <a:ln>
            <a:noFill/>
          </a:ln>
        </p:spPr>
        <p:txBody>
          <a:bodyPr anchorCtr="0" anchor="t" bIns="89575" lIns="89575" spcFirstLastPara="1" rIns="89575" wrap="square" tIns="89575"/>
          <a:lstStyle>
            <a:lvl1pPr indent="0" lvl="0" marL="0" marR="0" rtl="0" algn="l">
              <a:lnSpc>
                <a:spcPct val="100000"/>
              </a:lnSpc>
              <a:spcBef>
                <a:spcPts val="70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1pPr>
            <a:lvl2pPr indent="-50800" lvl="1" marL="457200" marR="0" rtl="0" algn="l">
              <a:lnSpc>
                <a:spcPct val="100000"/>
              </a:lnSpc>
              <a:spcBef>
                <a:spcPts val="700"/>
              </a:spcBef>
              <a:spcAft>
                <a:spcPts val="0"/>
              </a:spcAft>
              <a:buClr>
                <a:srgbClr val="000000"/>
              </a:buClr>
              <a:buSzPts val="1000"/>
              <a:buFont typeface="Merriweather Sans"/>
              <a:buChar char="‣"/>
              <a:defRPr b="0" i="0" sz="1000" u="none" cap="none" strike="noStrike">
                <a:solidFill>
                  <a:srgbClr val="000000"/>
                </a:solidFill>
                <a:latin typeface="Arial"/>
                <a:ea typeface="Arial"/>
                <a:cs typeface="Arial"/>
                <a:sym typeface="Arial"/>
              </a:defRPr>
            </a:lvl2pPr>
            <a:lvl3pPr indent="-50800" lvl="2" marL="787400" marR="0" rtl="0" algn="l">
              <a:lnSpc>
                <a:spcPct val="100000"/>
              </a:lnSpc>
              <a:spcBef>
                <a:spcPts val="700"/>
              </a:spcBef>
              <a:spcAft>
                <a:spcPts val="0"/>
              </a:spcAft>
              <a:buClr>
                <a:srgbClr val="000000"/>
              </a:buClr>
              <a:buSzPts val="1000"/>
              <a:buFont typeface="Merriweather Sans"/>
              <a:buChar char="‣"/>
              <a:defRPr b="0" i="0" sz="1000" u="none" cap="none" strike="noStrike">
                <a:solidFill>
                  <a:srgbClr val="000000"/>
                </a:solidFill>
                <a:latin typeface="Arial"/>
                <a:ea typeface="Arial"/>
                <a:cs typeface="Arial"/>
                <a:sym typeface="Arial"/>
              </a:defRPr>
            </a:lvl3pPr>
            <a:lvl4pPr indent="-50800" lvl="3" marL="1104900" marR="0" rtl="0" algn="l">
              <a:lnSpc>
                <a:spcPct val="100000"/>
              </a:lnSpc>
              <a:spcBef>
                <a:spcPts val="700"/>
              </a:spcBef>
              <a:spcAft>
                <a:spcPts val="0"/>
              </a:spcAft>
              <a:buClr>
                <a:srgbClr val="000000"/>
              </a:buClr>
              <a:buSzPts val="1000"/>
              <a:buFont typeface="Merriweather Sans"/>
              <a:buChar char="‣"/>
              <a:defRPr b="0" i="0" sz="1000" u="none" cap="none" strike="noStrike">
                <a:solidFill>
                  <a:srgbClr val="000000"/>
                </a:solidFill>
                <a:latin typeface="Arial"/>
                <a:ea typeface="Arial"/>
                <a:cs typeface="Arial"/>
                <a:sym typeface="Arial"/>
              </a:defRPr>
            </a:lvl4pPr>
            <a:lvl5pPr indent="-50800" lvl="4" marL="1435100" marR="0" rtl="0" algn="l">
              <a:lnSpc>
                <a:spcPct val="100000"/>
              </a:lnSpc>
              <a:spcBef>
                <a:spcPts val="700"/>
              </a:spcBef>
              <a:spcAft>
                <a:spcPts val="0"/>
              </a:spcAft>
              <a:buClr>
                <a:srgbClr val="000000"/>
              </a:buClr>
              <a:buSzPts val="1000"/>
              <a:buFont typeface="Merriweather Sans"/>
              <a:buChar char="‣"/>
              <a:defRPr b="0" i="0" sz="1000" u="none" cap="none" strike="noStrike">
                <a:solidFill>
                  <a:srgbClr val="000000"/>
                </a:solidFill>
                <a:latin typeface="Arial"/>
                <a:ea typeface="Arial"/>
                <a:cs typeface="Arial"/>
                <a:sym typeface="Arial"/>
              </a:defRPr>
            </a:lvl5pPr>
            <a:lvl6pPr indent="-50800" lvl="5" marL="1866900" marR="0" rtl="0" algn="l">
              <a:lnSpc>
                <a:spcPct val="100000"/>
              </a:lnSpc>
              <a:spcBef>
                <a:spcPts val="700"/>
              </a:spcBef>
              <a:spcAft>
                <a:spcPts val="0"/>
              </a:spcAft>
              <a:buClr>
                <a:srgbClr val="000000"/>
              </a:buClr>
              <a:buSzPts val="1000"/>
              <a:buFont typeface="Arial"/>
              <a:buChar char="•"/>
              <a:defRPr b="0" i="0" sz="1000" u="none" cap="none" strike="noStrike">
                <a:solidFill>
                  <a:srgbClr val="000000"/>
                </a:solidFill>
                <a:latin typeface="Arial"/>
                <a:ea typeface="Arial"/>
                <a:cs typeface="Arial"/>
                <a:sym typeface="Arial"/>
              </a:defRPr>
            </a:lvl6pPr>
            <a:lvl7pPr indent="-63500" lvl="6" marL="2120900" marR="0" rtl="0" algn="l">
              <a:lnSpc>
                <a:spcPct val="100000"/>
              </a:lnSpc>
              <a:spcBef>
                <a:spcPts val="700"/>
              </a:spcBef>
              <a:spcAft>
                <a:spcPts val="0"/>
              </a:spcAft>
              <a:buClr>
                <a:srgbClr val="000000"/>
              </a:buClr>
              <a:buSzPts val="1000"/>
              <a:buFont typeface="Arial"/>
              <a:buChar char="•"/>
              <a:defRPr b="0" i="0" sz="1000" u="none" cap="none" strike="noStrike">
                <a:solidFill>
                  <a:srgbClr val="000000"/>
                </a:solidFill>
                <a:latin typeface="Arial"/>
                <a:ea typeface="Arial"/>
                <a:cs typeface="Arial"/>
                <a:sym typeface="Arial"/>
              </a:defRPr>
            </a:lvl7pPr>
            <a:lvl8pPr indent="-63500" lvl="7" marL="2374900" marR="0" rtl="0" algn="l">
              <a:lnSpc>
                <a:spcPct val="100000"/>
              </a:lnSpc>
              <a:spcBef>
                <a:spcPts val="700"/>
              </a:spcBef>
              <a:spcAft>
                <a:spcPts val="0"/>
              </a:spcAft>
              <a:buClr>
                <a:srgbClr val="000000"/>
              </a:buClr>
              <a:buSzPts val="1000"/>
              <a:buFont typeface="Arial"/>
              <a:buChar char="•"/>
              <a:defRPr b="0" i="0" sz="1000" u="none" cap="none" strike="noStrike">
                <a:solidFill>
                  <a:srgbClr val="000000"/>
                </a:solidFill>
                <a:latin typeface="Arial"/>
                <a:ea typeface="Arial"/>
                <a:cs typeface="Arial"/>
                <a:sym typeface="Arial"/>
              </a:defRPr>
            </a:lvl8pPr>
            <a:lvl9pPr indent="-63500" lvl="8" marL="2628900" marR="0" rtl="0" algn="l">
              <a:lnSpc>
                <a:spcPct val="100000"/>
              </a:lnSpc>
              <a:spcBef>
                <a:spcPts val="700"/>
              </a:spcBef>
              <a:spcAft>
                <a:spcPts val="0"/>
              </a:spcAft>
              <a:buClr>
                <a:srgbClr val="000000"/>
              </a:buClr>
              <a:buSzPts val="1000"/>
              <a:buFont typeface="Arial"/>
              <a:buChar char="•"/>
              <a:defRPr b="0" i="0" sz="1000" u="none" cap="none" strike="noStrike">
                <a:solidFill>
                  <a:srgbClr val="000000"/>
                </a:solidFill>
                <a:latin typeface="Arial"/>
                <a:ea typeface="Arial"/>
                <a:cs typeface="Arial"/>
                <a:sym typeface="Arial"/>
              </a:defRPr>
            </a:lvl9pPr>
          </a:lstStyle>
          <a:p/>
        </p:txBody>
      </p:sp>
      <p:sp>
        <p:nvSpPr>
          <p:cNvPr id="602" name="Shape 602"/>
          <p:cNvSpPr txBox="1"/>
          <p:nvPr>
            <p:ph idx="4" type="body"/>
          </p:nvPr>
        </p:nvSpPr>
        <p:spPr>
          <a:xfrm>
            <a:off x="455414" y="692524"/>
            <a:ext cx="8260200" cy="344100"/>
          </a:xfrm>
          <a:prstGeom prst="rect">
            <a:avLst/>
          </a:prstGeom>
          <a:noFill/>
          <a:ln>
            <a:noFill/>
          </a:ln>
        </p:spPr>
        <p:txBody>
          <a:bodyPr anchorCtr="0" anchor="t" bIns="89575" lIns="89575" spcFirstLastPara="1" rIns="89575" wrap="square" tIns="89575"/>
          <a:lstStyle>
            <a:lvl1pPr indent="-228600" lvl="0" marL="457200" marR="0" rtl="0" algn="l">
              <a:lnSpc>
                <a:spcPct val="110000"/>
              </a:lnSpc>
              <a:spcBef>
                <a:spcPts val="700"/>
              </a:spcBef>
              <a:spcAft>
                <a:spcPts val="0"/>
              </a:spcAft>
              <a:buClr>
                <a:srgbClr val="000000"/>
              </a:buClr>
              <a:buSzPts val="1400"/>
              <a:buFont typeface="Arial"/>
              <a:buNone/>
              <a:defRPr b="0" i="0" sz="1300" u="none" cap="none" strike="noStrike">
                <a:solidFill>
                  <a:srgbClr val="000000"/>
                </a:solidFill>
                <a:latin typeface="Arial"/>
                <a:ea typeface="Arial"/>
                <a:cs typeface="Arial"/>
                <a:sym typeface="Arial"/>
              </a:defRPr>
            </a:lvl1pPr>
            <a:lvl2pPr indent="-292100" lvl="1" marL="914400" marR="0" rtl="0" algn="l">
              <a:lnSpc>
                <a:spcPct val="100000"/>
              </a:lnSpc>
              <a:spcBef>
                <a:spcPts val="700"/>
              </a:spcBef>
              <a:spcAft>
                <a:spcPts val="0"/>
              </a:spcAft>
              <a:buClr>
                <a:srgbClr val="000000"/>
              </a:buClr>
              <a:buSzPts val="1000"/>
              <a:buFont typeface="Merriweather Sans"/>
              <a:buChar char="‣"/>
              <a:defRPr b="0" i="0" sz="1000" u="none" cap="none" strike="noStrike">
                <a:solidFill>
                  <a:srgbClr val="000000"/>
                </a:solidFill>
                <a:latin typeface="Arial"/>
                <a:ea typeface="Arial"/>
                <a:cs typeface="Arial"/>
                <a:sym typeface="Arial"/>
              </a:defRPr>
            </a:lvl2pPr>
            <a:lvl3pPr indent="-292100" lvl="2" marL="1371600" marR="0" rtl="0" algn="l">
              <a:lnSpc>
                <a:spcPct val="100000"/>
              </a:lnSpc>
              <a:spcBef>
                <a:spcPts val="700"/>
              </a:spcBef>
              <a:spcAft>
                <a:spcPts val="0"/>
              </a:spcAft>
              <a:buClr>
                <a:srgbClr val="000000"/>
              </a:buClr>
              <a:buSzPts val="1000"/>
              <a:buFont typeface="Merriweather Sans"/>
              <a:buChar char="‣"/>
              <a:defRPr b="0" i="0" sz="1000" u="none" cap="none" strike="noStrike">
                <a:solidFill>
                  <a:srgbClr val="000000"/>
                </a:solidFill>
                <a:latin typeface="Arial"/>
                <a:ea typeface="Arial"/>
                <a:cs typeface="Arial"/>
                <a:sym typeface="Arial"/>
              </a:defRPr>
            </a:lvl3pPr>
            <a:lvl4pPr indent="-292100" lvl="3" marL="1828800" marR="0" rtl="0" algn="l">
              <a:lnSpc>
                <a:spcPct val="100000"/>
              </a:lnSpc>
              <a:spcBef>
                <a:spcPts val="700"/>
              </a:spcBef>
              <a:spcAft>
                <a:spcPts val="0"/>
              </a:spcAft>
              <a:buClr>
                <a:srgbClr val="000000"/>
              </a:buClr>
              <a:buSzPts val="1000"/>
              <a:buFont typeface="Merriweather Sans"/>
              <a:buChar char="‣"/>
              <a:defRPr b="0" i="0" sz="1000" u="none" cap="none" strike="noStrike">
                <a:solidFill>
                  <a:srgbClr val="000000"/>
                </a:solidFill>
                <a:latin typeface="Arial"/>
                <a:ea typeface="Arial"/>
                <a:cs typeface="Arial"/>
                <a:sym typeface="Arial"/>
              </a:defRPr>
            </a:lvl4pPr>
            <a:lvl5pPr indent="-292100" lvl="4" marL="2286000" marR="0" rtl="0" algn="l">
              <a:lnSpc>
                <a:spcPct val="100000"/>
              </a:lnSpc>
              <a:spcBef>
                <a:spcPts val="700"/>
              </a:spcBef>
              <a:spcAft>
                <a:spcPts val="0"/>
              </a:spcAft>
              <a:buClr>
                <a:srgbClr val="000000"/>
              </a:buClr>
              <a:buSzPts val="1000"/>
              <a:buFont typeface="Merriweather Sans"/>
              <a:buChar char="‣"/>
              <a:defRPr b="0" i="0" sz="1000" u="none" cap="none" strike="noStrike">
                <a:solidFill>
                  <a:srgbClr val="000000"/>
                </a:solidFill>
                <a:latin typeface="Arial"/>
                <a:ea typeface="Arial"/>
                <a:cs typeface="Arial"/>
                <a:sym typeface="Arial"/>
              </a:defRPr>
            </a:lvl5pPr>
            <a:lvl6pPr indent="-292100" lvl="5" marL="2743200" marR="0" rtl="0" algn="l">
              <a:lnSpc>
                <a:spcPct val="100000"/>
              </a:lnSpc>
              <a:spcBef>
                <a:spcPts val="700"/>
              </a:spcBef>
              <a:spcAft>
                <a:spcPts val="0"/>
              </a:spcAft>
              <a:buClr>
                <a:srgbClr val="000000"/>
              </a:buClr>
              <a:buSzPts val="1000"/>
              <a:buFont typeface="Arial"/>
              <a:buChar char="•"/>
              <a:defRPr b="0" i="0" sz="1000" u="none" cap="none" strike="noStrike">
                <a:solidFill>
                  <a:srgbClr val="000000"/>
                </a:solidFill>
                <a:latin typeface="Arial"/>
                <a:ea typeface="Arial"/>
                <a:cs typeface="Arial"/>
                <a:sym typeface="Arial"/>
              </a:defRPr>
            </a:lvl6pPr>
            <a:lvl7pPr indent="-292100" lvl="6" marL="3200400" marR="0" rtl="0" algn="l">
              <a:lnSpc>
                <a:spcPct val="100000"/>
              </a:lnSpc>
              <a:spcBef>
                <a:spcPts val="700"/>
              </a:spcBef>
              <a:spcAft>
                <a:spcPts val="0"/>
              </a:spcAft>
              <a:buClr>
                <a:srgbClr val="000000"/>
              </a:buClr>
              <a:buSzPts val="1000"/>
              <a:buFont typeface="Arial"/>
              <a:buChar char="•"/>
              <a:defRPr b="0" i="0" sz="1000" u="none" cap="none" strike="noStrike">
                <a:solidFill>
                  <a:srgbClr val="000000"/>
                </a:solidFill>
                <a:latin typeface="Arial"/>
                <a:ea typeface="Arial"/>
                <a:cs typeface="Arial"/>
                <a:sym typeface="Arial"/>
              </a:defRPr>
            </a:lvl7pPr>
            <a:lvl8pPr indent="-292100" lvl="7" marL="3657600" marR="0" rtl="0" algn="l">
              <a:lnSpc>
                <a:spcPct val="100000"/>
              </a:lnSpc>
              <a:spcBef>
                <a:spcPts val="700"/>
              </a:spcBef>
              <a:spcAft>
                <a:spcPts val="0"/>
              </a:spcAft>
              <a:buClr>
                <a:srgbClr val="000000"/>
              </a:buClr>
              <a:buSzPts val="1000"/>
              <a:buFont typeface="Arial"/>
              <a:buChar char="•"/>
              <a:defRPr b="0" i="0" sz="1000" u="none" cap="none" strike="noStrike">
                <a:solidFill>
                  <a:srgbClr val="000000"/>
                </a:solidFill>
                <a:latin typeface="Arial"/>
                <a:ea typeface="Arial"/>
                <a:cs typeface="Arial"/>
                <a:sym typeface="Arial"/>
              </a:defRPr>
            </a:lvl8pPr>
            <a:lvl9pPr indent="-292100" lvl="8" marL="4114800" marR="0" rtl="0" algn="l">
              <a:lnSpc>
                <a:spcPct val="100000"/>
              </a:lnSpc>
              <a:spcBef>
                <a:spcPts val="700"/>
              </a:spcBef>
              <a:spcAft>
                <a:spcPts val="0"/>
              </a:spcAft>
              <a:buClr>
                <a:srgbClr val="000000"/>
              </a:buClr>
              <a:buSzPts val="1000"/>
              <a:buFont typeface="Arial"/>
              <a:buChar char="•"/>
              <a:defRPr b="0" i="0" sz="1000" u="none" cap="none" strike="noStrike">
                <a:solidFill>
                  <a:srgbClr val="000000"/>
                </a:solidFill>
                <a:latin typeface="Arial"/>
                <a:ea typeface="Arial"/>
                <a:cs typeface="Arial"/>
                <a:sym typeface="Arial"/>
              </a:defRPr>
            </a:lvl9pPr>
          </a:lstStyle>
          <a:p/>
        </p:txBody>
      </p:sp>
      <p:sp>
        <p:nvSpPr>
          <p:cNvPr id="603" name="Shape 603"/>
          <p:cNvSpPr txBox="1"/>
          <p:nvPr>
            <p:ph idx="12" type="sldNum"/>
          </p:nvPr>
        </p:nvSpPr>
        <p:spPr>
          <a:xfrm>
            <a:off x="8447484" y="526004"/>
            <a:ext cx="228300" cy="266100"/>
          </a:xfrm>
          <a:prstGeom prst="rect">
            <a:avLst/>
          </a:prstGeom>
          <a:noFill/>
          <a:ln>
            <a:noFill/>
          </a:ln>
        </p:spPr>
        <p:txBody>
          <a:bodyPr anchorCtr="0" anchor="t" bIns="44775" lIns="89575" spcFirstLastPara="1" rIns="89575" wrap="square" tIns="44775">
            <a:noAutofit/>
          </a:bodyPr>
          <a:lstStyle>
            <a:lvl1pPr indent="0" lvl="0"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howMasterSp="0" type="tx">
  <p:cSld name="TITLE_AND_BODY">
    <p:bg>
      <p:bgPr>
        <a:solidFill>
          <a:srgbClr val="000000"/>
        </a:solidFill>
      </p:bgPr>
    </p:bg>
    <p:spTree>
      <p:nvGrpSpPr>
        <p:cNvPr id="609" name="Shape 609"/>
        <p:cNvGrpSpPr/>
        <p:nvPr/>
      </p:nvGrpSpPr>
      <p:grpSpPr>
        <a:xfrm>
          <a:off x="0" y="0"/>
          <a:ext cx="0" cy="0"/>
          <a:chOff x="0" y="0"/>
          <a:chExt cx="0" cy="0"/>
        </a:xfrm>
      </p:grpSpPr>
      <p:cxnSp>
        <p:nvCxnSpPr>
          <p:cNvPr id="610" name="Shape 610"/>
          <p:cNvCxnSpPr/>
          <p:nvPr/>
        </p:nvCxnSpPr>
        <p:spPr>
          <a:xfrm>
            <a:off x="446484" y="447261"/>
            <a:ext cx="8250900" cy="0"/>
          </a:xfrm>
          <a:prstGeom prst="straightConnector1">
            <a:avLst/>
          </a:prstGeom>
          <a:noFill/>
          <a:ln cap="flat" cmpd="sng" w="9525">
            <a:solidFill>
              <a:srgbClr val="FFFFFF"/>
            </a:solidFill>
            <a:prstDash val="solid"/>
            <a:miter lim="8000"/>
            <a:headEnd len="sm" w="sm" type="none"/>
            <a:tailEnd len="sm" w="sm" type="none"/>
          </a:ln>
        </p:spPr>
      </p:cxnSp>
      <p:cxnSp>
        <p:nvCxnSpPr>
          <p:cNvPr id="611" name="Shape 611"/>
          <p:cNvCxnSpPr/>
          <p:nvPr/>
        </p:nvCxnSpPr>
        <p:spPr>
          <a:xfrm>
            <a:off x="446484" y="858741"/>
            <a:ext cx="8250900" cy="0"/>
          </a:xfrm>
          <a:prstGeom prst="straightConnector1">
            <a:avLst/>
          </a:prstGeom>
          <a:noFill/>
          <a:ln cap="flat" cmpd="sng" w="9525">
            <a:solidFill>
              <a:srgbClr val="FFFFFF"/>
            </a:solidFill>
            <a:prstDash val="solid"/>
            <a:miter lim="8000"/>
            <a:headEnd len="sm" w="sm" type="none"/>
            <a:tailEnd len="sm" w="sm" type="none"/>
          </a:ln>
        </p:spPr>
      </p:cxnSp>
      <p:pic>
        <p:nvPicPr>
          <p:cNvPr id="612" name="Shape 612"/>
          <p:cNvPicPr preferRelativeResize="0"/>
          <p:nvPr/>
        </p:nvPicPr>
        <p:blipFill rotWithShape="1">
          <a:blip r:embed="rId2">
            <a:alphaModFix/>
          </a:blip>
          <a:srcRect b="0" l="0" r="0" t="0"/>
          <a:stretch/>
        </p:blipFill>
        <p:spPr>
          <a:xfrm>
            <a:off x="446484" y="536713"/>
            <a:ext cx="1991400" cy="214800"/>
          </a:xfrm>
          <a:prstGeom prst="rect">
            <a:avLst/>
          </a:prstGeom>
          <a:noFill/>
          <a:ln>
            <a:noFill/>
          </a:ln>
        </p:spPr>
      </p:pic>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hapter" showMasterSp="0">
  <p:cSld name="Chapter">
    <p:bg>
      <p:bgPr>
        <a:solidFill>
          <a:srgbClr val="1EC9C6"/>
        </a:solidFill>
      </p:bgPr>
    </p:bg>
    <p:spTree>
      <p:nvGrpSpPr>
        <p:cNvPr id="613" name="Shape 613"/>
        <p:cNvGrpSpPr/>
        <p:nvPr/>
      </p:nvGrpSpPr>
      <p:grpSpPr>
        <a:xfrm>
          <a:off x="0" y="0"/>
          <a:ext cx="0" cy="0"/>
          <a:chOff x="0" y="0"/>
          <a:chExt cx="0" cy="0"/>
        </a:xfrm>
      </p:grpSpPr>
      <p:cxnSp>
        <p:nvCxnSpPr>
          <p:cNvPr id="614" name="Shape 614"/>
          <p:cNvCxnSpPr/>
          <p:nvPr/>
        </p:nvCxnSpPr>
        <p:spPr>
          <a:xfrm>
            <a:off x="446484" y="447261"/>
            <a:ext cx="8250900" cy="0"/>
          </a:xfrm>
          <a:prstGeom prst="straightConnector1">
            <a:avLst/>
          </a:prstGeom>
          <a:noFill/>
          <a:ln cap="flat" cmpd="sng" w="9525">
            <a:solidFill>
              <a:srgbClr val="FFFFFF"/>
            </a:solidFill>
            <a:prstDash val="solid"/>
            <a:miter lim="8000"/>
            <a:headEnd len="sm" w="sm" type="none"/>
            <a:tailEnd len="sm" w="sm" type="none"/>
          </a:ln>
        </p:spPr>
      </p:cxnSp>
      <p:cxnSp>
        <p:nvCxnSpPr>
          <p:cNvPr id="615" name="Shape 615"/>
          <p:cNvCxnSpPr/>
          <p:nvPr/>
        </p:nvCxnSpPr>
        <p:spPr>
          <a:xfrm>
            <a:off x="446484" y="858741"/>
            <a:ext cx="8250900" cy="0"/>
          </a:xfrm>
          <a:prstGeom prst="straightConnector1">
            <a:avLst/>
          </a:prstGeom>
          <a:noFill/>
          <a:ln cap="flat" cmpd="sng" w="9525">
            <a:solidFill>
              <a:srgbClr val="FFFFFF"/>
            </a:solidFill>
            <a:prstDash val="solid"/>
            <a:miter lim="8000"/>
            <a:headEnd len="sm" w="sm" type="none"/>
            <a:tailEnd len="sm" w="sm" type="none"/>
          </a:ln>
        </p:spPr>
      </p:cxn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Text, 1 Column">
  <p:cSld name="Content: Text, 1 Column">
    <p:spTree>
      <p:nvGrpSpPr>
        <p:cNvPr id="616" name="Shape 616"/>
        <p:cNvGrpSpPr/>
        <p:nvPr/>
      </p:nvGrpSpPr>
      <p:grpSpPr>
        <a:xfrm>
          <a:off x="0" y="0"/>
          <a:ext cx="0" cy="0"/>
          <a:chOff x="0" y="0"/>
          <a:chExt cx="0" cy="0"/>
        </a:xfrm>
      </p:grpSpPr>
      <p:sp>
        <p:nvSpPr>
          <p:cNvPr id="617" name="Shape 617"/>
          <p:cNvSpPr txBox="1"/>
          <p:nvPr>
            <p:ph type="title"/>
          </p:nvPr>
        </p:nvSpPr>
        <p:spPr>
          <a:xfrm>
            <a:off x="446484" y="1037645"/>
            <a:ext cx="8250900" cy="501000"/>
          </a:xfrm>
          <a:prstGeom prst="rect">
            <a:avLst/>
          </a:prstGeom>
          <a:noFill/>
          <a:ln>
            <a:noFill/>
          </a:ln>
        </p:spPr>
        <p:txBody>
          <a:bodyPr anchorCtr="0" anchor="t" bIns="64325" lIns="64325" spcFirstLastPara="1" rIns="64325" wrap="square" tIns="64325"/>
          <a:lstStyle>
            <a:lvl1pPr lvl="0" rtl="0">
              <a:lnSpc>
                <a:spcPct val="92592"/>
              </a:lnSpc>
              <a:spcBef>
                <a:spcPts val="0"/>
              </a:spcBef>
              <a:spcAft>
                <a:spcPts val="0"/>
              </a:spcAft>
              <a:buSzPts val="1000"/>
              <a:buChar char="●"/>
              <a:defRPr/>
            </a:lvl1pPr>
            <a:lvl2pPr indent="101600" lvl="1" rtl="0">
              <a:lnSpc>
                <a:spcPct val="92592"/>
              </a:lnSpc>
              <a:spcBef>
                <a:spcPts val="0"/>
              </a:spcBef>
              <a:spcAft>
                <a:spcPts val="0"/>
              </a:spcAft>
              <a:buSzPts val="1000"/>
              <a:buChar char="○"/>
              <a:defRPr/>
            </a:lvl2pPr>
            <a:lvl3pPr indent="254000" lvl="2" rtl="0">
              <a:lnSpc>
                <a:spcPct val="92592"/>
              </a:lnSpc>
              <a:spcBef>
                <a:spcPts val="0"/>
              </a:spcBef>
              <a:spcAft>
                <a:spcPts val="0"/>
              </a:spcAft>
              <a:buSzPts val="1000"/>
              <a:buChar char="■"/>
              <a:defRPr/>
            </a:lvl3pPr>
            <a:lvl4pPr indent="419100" lvl="3" rtl="0">
              <a:lnSpc>
                <a:spcPct val="92592"/>
              </a:lnSpc>
              <a:spcBef>
                <a:spcPts val="0"/>
              </a:spcBef>
              <a:spcAft>
                <a:spcPts val="0"/>
              </a:spcAft>
              <a:buSzPts val="1000"/>
              <a:buChar char="●"/>
              <a:defRPr/>
            </a:lvl4pPr>
            <a:lvl5pPr indent="584200" lvl="4" rtl="0">
              <a:lnSpc>
                <a:spcPct val="92592"/>
              </a:lnSpc>
              <a:spcBef>
                <a:spcPts val="0"/>
              </a:spcBef>
              <a:spcAft>
                <a:spcPts val="0"/>
              </a:spcAft>
              <a:buSzPts val="1000"/>
              <a:buChar char="○"/>
              <a:defRPr/>
            </a:lvl5pPr>
            <a:lvl6pPr indent="749300" lvl="5" rtl="0">
              <a:lnSpc>
                <a:spcPct val="92592"/>
              </a:lnSpc>
              <a:spcBef>
                <a:spcPts val="0"/>
              </a:spcBef>
              <a:spcAft>
                <a:spcPts val="0"/>
              </a:spcAft>
              <a:buSzPts val="1000"/>
              <a:buChar char="■"/>
              <a:defRPr/>
            </a:lvl6pPr>
            <a:lvl7pPr indent="901700" lvl="6" rtl="0">
              <a:lnSpc>
                <a:spcPct val="92592"/>
              </a:lnSpc>
              <a:spcBef>
                <a:spcPts val="0"/>
              </a:spcBef>
              <a:spcAft>
                <a:spcPts val="0"/>
              </a:spcAft>
              <a:buSzPts val="1000"/>
              <a:buChar char="●"/>
              <a:defRPr/>
            </a:lvl7pPr>
            <a:lvl8pPr indent="1066800" lvl="7" rtl="0">
              <a:lnSpc>
                <a:spcPct val="92592"/>
              </a:lnSpc>
              <a:spcBef>
                <a:spcPts val="0"/>
              </a:spcBef>
              <a:spcAft>
                <a:spcPts val="0"/>
              </a:spcAft>
              <a:buSzPts val="1000"/>
              <a:buChar char="○"/>
              <a:defRPr/>
            </a:lvl8pPr>
            <a:lvl9pPr indent="1231900" lvl="8" rtl="0">
              <a:lnSpc>
                <a:spcPct val="92592"/>
              </a:lnSpc>
              <a:spcBef>
                <a:spcPts val="0"/>
              </a:spcBef>
              <a:spcAft>
                <a:spcPts val="0"/>
              </a:spcAft>
              <a:buSzPts val="1000"/>
              <a:buChar char="■"/>
              <a:defRPr/>
            </a:lvl9pPr>
          </a:lstStyle>
          <a:p/>
        </p:txBody>
      </p:sp>
      <p:sp>
        <p:nvSpPr>
          <p:cNvPr id="618" name="Shape 618"/>
          <p:cNvSpPr txBox="1"/>
          <p:nvPr>
            <p:ph idx="1" type="body"/>
          </p:nvPr>
        </p:nvSpPr>
        <p:spPr>
          <a:xfrm>
            <a:off x="444414" y="1699591"/>
            <a:ext cx="8250900" cy="2683500"/>
          </a:xfrm>
          <a:prstGeom prst="rect">
            <a:avLst/>
          </a:prstGeom>
          <a:noFill/>
          <a:ln>
            <a:noFill/>
          </a:ln>
        </p:spPr>
        <p:txBody>
          <a:bodyPr anchorCtr="0" anchor="t" bIns="64325" lIns="64325" spcFirstLastPara="1" rIns="64325" wrap="square" tIns="64325"/>
          <a:lstStyle>
            <a:lvl1pPr indent="-292100" lvl="0" marL="457200" rtl="0">
              <a:spcBef>
                <a:spcPts val="700"/>
              </a:spcBef>
              <a:spcAft>
                <a:spcPts val="0"/>
              </a:spcAft>
              <a:buSzPts val="1000"/>
              <a:buChar char="●"/>
              <a:defRPr/>
            </a:lvl1pPr>
            <a:lvl2pPr indent="-292100" lvl="1" marL="914400" rtl="0">
              <a:spcBef>
                <a:spcPts val="700"/>
              </a:spcBef>
              <a:spcAft>
                <a:spcPts val="0"/>
              </a:spcAft>
              <a:buSzPts val="1000"/>
              <a:buFont typeface="Merriweather Sans"/>
              <a:buChar char="‣"/>
              <a:defRPr/>
            </a:lvl2pPr>
            <a:lvl3pPr indent="-292100" lvl="2" marL="1371600" rtl="0">
              <a:spcBef>
                <a:spcPts val="700"/>
              </a:spcBef>
              <a:spcAft>
                <a:spcPts val="0"/>
              </a:spcAft>
              <a:buSzPts val="1000"/>
              <a:buFont typeface="Merriweather Sans"/>
              <a:buChar char="‣"/>
              <a:defRPr/>
            </a:lvl3pPr>
            <a:lvl4pPr indent="-292100" lvl="3" marL="1828800" rtl="0">
              <a:spcBef>
                <a:spcPts val="700"/>
              </a:spcBef>
              <a:spcAft>
                <a:spcPts val="0"/>
              </a:spcAft>
              <a:buSzPts val="1000"/>
              <a:buFont typeface="Merriweather Sans"/>
              <a:buChar char="‣"/>
              <a:defRPr/>
            </a:lvl4pPr>
            <a:lvl5pPr indent="-292100" lvl="4" marL="2286000" rtl="0">
              <a:spcBef>
                <a:spcPts val="700"/>
              </a:spcBef>
              <a:spcAft>
                <a:spcPts val="0"/>
              </a:spcAft>
              <a:buSzPts val="1000"/>
              <a:buFont typeface="Merriweather Sans"/>
              <a:buChar char="‣"/>
              <a:defRPr/>
            </a:lvl5pPr>
            <a:lvl6pPr indent="-292100" lvl="5" marL="2743200" rtl="0">
              <a:spcBef>
                <a:spcPts val="700"/>
              </a:spcBef>
              <a:spcAft>
                <a:spcPts val="0"/>
              </a:spcAft>
              <a:buSzPts val="1000"/>
              <a:buChar char="•"/>
              <a:defRPr/>
            </a:lvl6pPr>
            <a:lvl7pPr indent="-292100" lvl="6" marL="3200400" rtl="0">
              <a:spcBef>
                <a:spcPts val="700"/>
              </a:spcBef>
              <a:spcAft>
                <a:spcPts val="0"/>
              </a:spcAft>
              <a:buSzPts val="1000"/>
              <a:buChar char="•"/>
              <a:defRPr/>
            </a:lvl7pPr>
            <a:lvl8pPr indent="-292100" lvl="7" marL="3657600" rtl="0">
              <a:spcBef>
                <a:spcPts val="700"/>
              </a:spcBef>
              <a:spcAft>
                <a:spcPts val="0"/>
              </a:spcAft>
              <a:buSzPts val="1000"/>
              <a:buChar char="•"/>
              <a:defRPr/>
            </a:lvl8pPr>
            <a:lvl9pPr indent="-292100" lvl="8" marL="4114800" rtl="0">
              <a:spcBef>
                <a:spcPts val="700"/>
              </a:spcBef>
              <a:spcAft>
                <a:spcPts val="0"/>
              </a:spcAft>
              <a:buSzPts val="1000"/>
              <a:buChar char="•"/>
              <a:defRPr/>
            </a:lvl9pPr>
          </a:lstStyle>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Full Page Image">
  <p:cSld name="Content: Full Page Image">
    <p:spTree>
      <p:nvGrpSpPr>
        <p:cNvPr id="619" name="Shape 619"/>
        <p:cNvGrpSpPr/>
        <p:nvPr/>
      </p:nvGrpSpPr>
      <p:grpSpPr>
        <a:xfrm>
          <a:off x="0" y="0"/>
          <a:ext cx="0" cy="0"/>
          <a:chOff x="0" y="0"/>
          <a:chExt cx="0" cy="0"/>
        </a:xfrm>
      </p:grpSpPr>
      <p:sp>
        <p:nvSpPr>
          <p:cNvPr id="620" name="Shape 620"/>
          <p:cNvSpPr txBox="1"/>
          <p:nvPr>
            <p:ph idx="1" type="body"/>
          </p:nvPr>
        </p:nvSpPr>
        <p:spPr>
          <a:xfrm>
            <a:off x="223242" y="223630"/>
            <a:ext cx="8697600" cy="4696200"/>
          </a:xfrm>
          <a:prstGeom prst="rect">
            <a:avLst/>
          </a:prstGeom>
          <a:noFill/>
          <a:ln>
            <a:noFill/>
          </a:ln>
        </p:spPr>
        <p:txBody>
          <a:bodyPr anchorCtr="0" anchor="ctr" bIns="64325" lIns="64325" spcFirstLastPara="1" rIns="64325" wrap="square" tIns="64325"/>
          <a:lstStyle>
            <a:lvl1pPr indent="-292100" lvl="0" marL="457200" rtl="0">
              <a:lnSpc>
                <a:spcPct val="100000"/>
              </a:lnSpc>
              <a:spcBef>
                <a:spcPts val="700"/>
              </a:spcBef>
              <a:spcAft>
                <a:spcPts val="0"/>
              </a:spcAft>
              <a:buSzPts val="1000"/>
              <a:buChar char="●"/>
              <a:defRPr/>
            </a:lvl1pPr>
            <a:lvl2pPr indent="-292100" lvl="1" marL="914400" rtl="0">
              <a:lnSpc>
                <a:spcPct val="100000"/>
              </a:lnSpc>
              <a:spcBef>
                <a:spcPts val="700"/>
              </a:spcBef>
              <a:spcAft>
                <a:spcPts val="0"/>
              </a:spcAft>
              <a:buSzPts val="1000"/>
              <a:buChar char="‣"/>
              <a:defRPr/>
            </a:lvl2pPr>
            <a:lvl3pPr indent="-292100" lvl="2" marL="1371600" rtl="0">
              <a:lnSpc>
                <a:spcPct val="100000"/>
              </a:lnSpc>
              <a:spcBef>
                <a:spcPts val="700"/>
              </a:spcBef>
              <a:spcAft>
                <a:spcPts val="0"/>
              </a:spcAft>
              <a:buSzPts val="1000"/>
              <a:buChar char="‣"/>
              <a:defRPr/>
            </a:lvl3pPr>
            <a:lvl4pPr indent="-292100" lvl="3" marL="1828800" rtl="0">
              <a:lnSpc>
                <a:spcPct val="100000"/>
              </a:lnSpc>
              <a:spcBef>
                <a:spcPts val="700"/>
              </a:spcBef>
              <a:spcAft>
                <a:spcPts val="0"/>
              </a:spcAft>
              <a:buSzPts val="1000"/>
              <a:buChar char="‣"/>
              <a:defRPr/>
            </a:lvl4pPr>
            <a:lvl5pPr indent="-292100" lvl="4" marL="2286000" rtl="0">
              <a:lnSpc>
                <a:spcPct val="100000"/>
              </a:lnSpc>
              <a:spcBef>
                <a:spcPts val="700"/>
              </a:spcBef>
              <a:spcAft>
                <a:spcPts val="0"/>
              </a:spcAft>
              <a:buSzPts val="1000"/>
              <a:buChar char="‣"/>
              <a:defRPr/>
            </a:lvl5pPr>
            <a:lvl6pPr indent="-292100" lvl="5" marL="2743200" rtl="0">
              <a:lnSpc>
                <a:spcPct val="100000"/>
              </a:lnSpc>
              <a:spcBef>
                <a:spcPts val="700"/>
              </a:spcBef>
              <a:spcAft>
                <a:spcPts val="0"/>
              </a:spcAft>
              <a:buSzPts val="1000"/>
              <a:buChar char="•"/>
              <a:defRPr/>
            </a:lvl6pPr>
            <a:lvl7pPr indent="-292100" lvl="6" marL="3200400" rtl="0">
              <a:lnSpc>
                <a:spcPct val="100000"/>
              </a:lnSpc>
              <a:spcBef>
                <a:spcPts val="700"/>
              </a:spcBef>
              <a:spcAft>
                <a:spcPts val="0"/>
              </a:spcAft>
              <a:buSzPts val="1000"/>
              <a:buChar char="•"/>
              <a:defRPr/>
            </a:lvl7pPr>
            <a:lvl8pPr indent="-292100" lvl="7" marL="3657600" rtl="0">
              <a:lnSpc>
                <a:spcPct val="100000"/>
              </a:lnSpc>
              <a:spcBef>
                <a:spcPts val="700"/>
              </a:spcBef>
              <a:spcAft>
                <a:spcPts val="0"/>
              </a:spcAft>
              <a:buSzPts val="1000"/>
              <a:buChar char="•"/>
              <a:defRPr/>
            </a:lvl8pPr>
            <a:lvl9pPr indent="-292100" lvl="8" marL="4114800" rtl="0">
              <a:lnSpc>
                <a:spcPct val="100000"/>
              </a:lnSpc>
              <a:spcBef>
                <a:spcPts val="700"/>
              </a:spcBef>
              <a:spcAft>
                <a:spcPts val="0"/>
              </a:spcAft>
              <a:buSzPts val="1000"/>
              <a:buChar char="•"/>
              <a:defRPr/>
            </a:lvl9pPr>
          </a:lstStyle>
          <a:p/>
        </p:txBody>
      </p:sp>
      <p:sp>
        <p:nvSpPr>
          <p:cNvPr id="621" name="Shape 621"/>
          <p:cNvSpPr txBox="1"/>
          <p:nvPr>
            <p:ph type="title"/>
          </p:nvPr>
        </p:nvSpPr>
        <p:spPr>
          <a:xfrm>
            <a:off x="446484" y="1037645"/>
            <a:ext cx="8250900" cy="1055400"/>
          </a:xfrm>
          <a:prstGeom prst="rect">
            <a:avLst/>
          </a:prstGeom>
          <a:noFill/>
          <a:ln>
            <a:noFill/>
          </a:ln>
        </p:spPr>
        <p:txBody>
          <a:bodyPr anchorCtr="0" anchor="t" bIns="64325" lIns="64325" spcFirstLastPara="1" rIns="64325" wrap="square" tIns="64325"/>
          <a:lstStyle>
            <a:lvl1pPr lvl="0" rtl="0">
              <a:lnSpc>
                <a:spcPct val="92592"/>
              </a:lnSpc>
              <a:spcBef>
                <a:spcPts val="0"/>
              </a:spcBef>
              <a:spcAft>
                <a:spcPts val="0"/>
              </a:spcAft>
              <a:buSzPts val="1000"/>
              <a:buChar char="●"/>
              <a:defRPr/>
            </a:lvl1pPr>
            <a:lvl2pPr indent="101600" lvl="1" rtl="0">
              <a:lnSpc>
                <a:spcPct val="92592"/>
              </a:lnSpc>
              <a:spcBef>
                <a:spcPts val="0"/>
              </a:spcBef>
              <a:spcAft>
                <a:spcPts val="0"/>
              </a:spcAft>
              <a:buSzPts val="1000"/>
              <a:buChar char="○"/>
              <a:defRPr/>
            </a:lvl2pPr>
            <a:lvl3pPr indent="254000" lvl="2" rtl="0">
              <a:lnSpc>
                <a:spcPct val="92592"/>
              </a:lnSpc>
              <a:spcBef>
                <a:spcPts val="0"/>
              </a:spcBef>
              <a:spcAft>
                <a:spcPts val="0"/>
              </a:spcAft>
              <a:buSzPts val="1000"/>
              <a:buChar char="■"/>
              <a:defRPr/>
            </a:lvl3pPr>
            <a:lvl4pPr indent="419100" lvl="3" rtl="0">
              <a:lnSpc>
                <a:spcPct val="92592"/>
              </a:lnSpc>
              <a:spcBef>
                <a:spcPts val="0"/>
              </a:spcBef>
              <a:spcAft>
                <a:spcPts val="0"/>
              </a:spcAft>
              <a:buSzPts val="1000"/>
              <a:buChar char="●"/>
              <a:defRPr/>
            </a:lvl4pPr>
            <a:lvl5pPr indent="584200" lvl="4" rtl="0">
              <a:lnSpc>
                <a:spcPct val="92592"/>
              </a:lnSpc>
              <a:spcBef>
                <a:spcPts val="0"/>
              </a:spcBef>
              <a:spcAft>
                <a:spcPts val="0"/>
              </a:spcAft>
              <a:buSzPts val="1000"/>
              <a:buChar char="○"/>
              <a:defRPr/>
            </a:lvl5pPr>
            <a:lvl6pPr indent="749300" lvl="5" rtl="0">
              <a:lnSpc>
                <a:spcPct val="92592"/>
              </a:lnSpc>
              <a:spcBef>
                <a:spcPts val="0"/>
              </a:spcBef>
              <a:spcAft>
                <a:spcPts val="0"/>
              </a:spcAft>
              <a:buSzPts val="1000"/>
              <a:buChar char="■"/>
              <a:defRPr/>
            </a:lvl6pPr>
            <a:lvl7pPr indent="901700" lvl="6" rtl="0">
              <a:lnSpc>
                <a:spcPct val="92592"/>
              </a:lnSpc>
              <a:spcBef>
                <a:spcPts val="0"/>
              </a:spcBef>
              <a:spcAft>
                <a:spcPts val="0"/>
              </a:spcAft>
              <a:buSzPts val="1000"/>
              <a:buChar char="●"/>
              <a:defRPr/>
            </a:lvl7pPr>
            <a:lvl8pPr indent="1066800" lvl="7" rtl="0">
              <a:lnSpc>
                <a:spcPct val="92592"/>
              </a:lnSpc>
              <a:spcBef>
                <a:spcPts val="0"/>
              </a:spcBef>
              <a:spcAft>
                <a:spcPts val="0"/>
              </a:spcAft>
              <a:buSzPts val="1000"/>
              <a:buChar char="○"/>
              <a:defRPr/>
            </a:lvl8pPr>
            <a:lvl9pPr indent="1231900" lvl="8" rtl="0">
              <a:lnSpc>
                <a:spcPct val="92592"/>
              </a:lnSpc>
              <a:spcBef>
                <a:spcPts val="0"/>
              </a:spcBef>
              <a:spcAft>
                <a:spcPts val="0"/>
              </a:spcAft>
              <a:buSzPts val="1000"/>
              <a:buChar char="■"/>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19" Type="http://schemas.openxmlformats.org/officeDocument/2006/relationships/theme" Target="../theme/theme5.xml"/><Relationship Id="rId6" Type="http://schemas.openxmlformats.org/officeDocument/2006/relationships/slideLayout" Target="../slideLayouts/slideLayout5.xml"/><Relationship Id="rId18" Type="http://schemas.openxmlformats.org/officeDocument/2006/relationships/slideLayout" Target="../slideLayouts/slideLayout17.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7.xml"/><Relationship Id="rId22" Type="http://schemas.openxmlformats.org/officeDocument/2006/relationships/slideLayout" Target="../slideLayouts/slideLayout39.xml"/><Relationship Id="rId21" Type="http://schemas.openxmlformats.org/officeDocument/2006/relationships/slideLayout" Target="../slideLayouts/slideLayout38.xml"/><Relationship Id="rId24" Type="http://schemas.openxmlformats.org/officeDocument/2006/relationships/slideLayout" Target="../slideLayouts/slideLayout41.xml"/><Relationship Id="rId23" Type="http://schemas.openxmlformats.org/officeDocument/2006/relationships/slideLayout" Target="../slideLayouts/slideLayout40.xml"/><Relationship Id="rId1" Type="http://schemas.openxmlformats.org/officeDocument/2006/relationships/slideLayout" Target="../slideLayouts/slideLayout18.xml"/><Relationship Id="rId2" Type="http://schemas.openxmlformats.org/officeDocument/2006/relationships/slideLayout" Target="../slideLayouts/slideLayout19.xml"/><Relationship Id="rId3" Type="http://schemas.openxmlformats.org/officeDocument/2006/relationships/slideLayout" Target="../slideLayouts/slideLayout20.xml"/><Relationship Id="rId4" Type="http://schemas.openxmlformats.org/officeDocument/2006/relationships/slideLayout" Target="../slideLayouts/slideLayout21.xml"/><Relationship Id="rId9" Type="http://schemas.openxmlformats.org/officeDocument/2006/relationships/slideLayout" Target="../slideLayouts/slideLayout26.xml"/><Relationship Id="rId26" Type="http://schemas.openxmlformats.org/officeDocument/2006/relationships/slideLayout" Target="../slideLayouts/slideLayout43.xml"/><Relationship Id="rId25" Type="http://schemas.openxmlformats.org/officeDocument/2006/relationships/slideLayout" Target="../slideLayouts/slideLayout42.xml"/><Relationship Id="rId28" Type="http://schemas.openxmlformats.org/officeDocument/2006/relationships/slideLayout" Target="../slideLayouts/slideLayout45.xml"/><Relationship Id="rId27" Type="http://schemas.openxmlformats.org/officeDocument/2006/relationships/slideLayout" Target="../slideLayouts/slideLayout44.xml"/><Relationship Id="rId5" Type="http://schemas.openxmlformats.org/officeDocument/2006/relationships/slideLayout" Target="../slideLayouts/slideLayout22.xml"/><Relationship Id="rId6" Type="http://schemas.openxmlformats.org/officeDocument/2006/relationships/slideLayout" Target="../slideLayouts/slideLayout23.xml"/><Relationship Id="rId29" Type="http://schemas.openxmlformats.org/officeDocument/2006/relationships/slideLayout" Target="../slideLayouts/slideLayout46.xml"/><Relationship Id="rId7" Type="http://schemas.openxmlformats.org/officeDocument/2006/relationships/slideLayout" Target="../slideLayouts/slideLayout24.xml"/><Relationship Id="rId8" Type="http://schemas.openxmlformats.org/officeDocument/2006/relationships/slideLayout" Target="../slideLayouts/slideLayout25.xml"/><Relationship Id="rId31" Type="http://schemas.openxmlformats.org/officeDocument/2006/relationships/slideLayout" Target="../slideLayouts/slideLayout48.xml"/><Relationship Id="rId30" Type="http://schemas.openxmlformats.org/officeDocument/2006/relationships/slideLayout" Target="../slideLayouts/slideLayout47.xml"/><Relationship Id="rId11" Type="http://schemas.openxmlformats.org/officeDocument/2006/relationships/slideLayout" Target="../slideLayouts/slideLayout28.xml"/><Relationship Id="rId10" Type="http://schemas.openxmlformats.org/officeDocument/2006/relationships/slideLayout" Target="../slideLayouts/slideLayout27.xml"/><Relationship Id="rId32" Type="http://schemas.openxmlformats.org/officeDocument/2006/relationships/theme" Target="../theme/theme4.xml"/><Relationship Id="rId13" Type="http://schemas.openxmlformats.org/officeDocument/2006/relationships/slideLayout" Target="../slideLayouts/slideLayout30.xml"/><Relationship Id="rId12" Type="http://schemas.openxmlformats.org/officeDocument/2006/relationships/slideLayout" Target="../slideLayouts/slideLayout29.xml"/><Relationship Id="rId15" Type="http://schemas.openxmlformats.org/officeDocument/2006/relationships/slideLayout" Target="../slideLayouts/slideLayout32.xml"/><Relationship Id="rId14" Type="http://schemas.openxmlformats.org/officeDocument/2006/relationships/slideLayout" Target="../slideLayouts/slideLayout31.xml"/><Relationship Id="rId17" Type="http://schemas.openxmlformats.org/officeDocument/2006/relationships/slideLayout" Target="../slideLayouts/slideLayout34.xml"/><Relationship Id="rId16" Type="http://schemas.openxmlformats.org/officeDocument/2006/relationships/slideLayout" Target="../slideLayouts/slideLayout33.xml"/><Relationship Id="rId19" Type="http://schemas.openxmlformats.org/officeDocument/2006/relationships/slideLayout" Target="../slideLayouts/slideLayout36.xml"/><Relationship Id="rId18" Type="http://schemas.openxmlformats.org/officeDocument/2006/relationships/slideLayout" Target="../slideLayouts/slideLayout35.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slideLayout" Target="../slideLayouts/slideLayout50.xml"/><Relationship Id="rId3" Type="http://schemas.openxmlformats.org/officeDocument/2006/relationships/slideLayout" Target="../slideLayouts/slideLayout51.xml"/><Relationship Id="rId4" Type="http://schemas.openxmlformats.org/officeDocument/2006/relationships/slideLayout" Target="../slideLayouts/slideLayout52.xml"/><Relationship Id="rId9" Type="http://schemas.openxmlformats.org/officeDocument/2006/relationships/slideLayout" Target="../slideLayouts/slideLayout57.xml"/><Relationship Id="rId5" Type="http://schemas.openxmlformats.org/officeDocument/2006/relationships/slideLayout" Target="../slideLayouts/slideLayout53.xml"/><Relationship Id="rId6" Type="http://schemas.openxmlformats.org/officeDocument/2006/relationships/slideLayout" Target="../slideLayouts/slideLayout54.xml"/><Relationship Id="rId7" Type="http://schemas.openxmlformats.org/officeDocument/2006/relationships/slideLayout" Target="../slideLayouts/slideLayout55.xml"/><Relationship Id="rId8" Type="http://schemas.openxmlformats.org/officeDocument/2006/relationships/slideLayout" Target="../slideLayouts/slideLayout56.xml"/><Relationship Id="rId11" Type="http://schemas.openxmlformats.org/officeDocument/2006/relationships/slideLayout" Target="../slideLayouts/slideLayout59.xml"/><Relationship Id="rId10" Type="http://schemas.openxmlformats.org/officeDocument/2006/relationships/slideLayout" Target="../slideLayouts/slideLayout58.xml"/><Relationship Id="rId13" Type="http://schemas.openxmlformats.org/officeDocument/2006/relationships/slideLayout" Target="../slideLayouts/slideLayout61.xml"/><Relationship Id="rId12" Type="http://schemas.openxmlformats.org/officeDocument/2006/relationships/slideLayout" Target="../slideLayouts/slideLayout60.xml"/><Relationship Id="rId15" Type="http://schemas.openxmlformats.org/officeDocument/2006/relationships/slideLayout" Target="../slideLayouts/slideLayout63.xml"/><Relationship Id="rId14" Type="http://schemas.openxmlformats.org/officeDocument/2006/relationships/slideLayout" Target="../slideLayouts/slideLayout62.xml"/><Relationship Id="rId17" Type="http://schemas.openxmlformats.org/officeDocument/2006/relationships/theme" Target="../theme/theme6.xml"/><Relationship Id="rId16" Type="http://schemas.openxmlformats.org/officeDocument/2006/relationships/slideLayout" Target="../slideLayouts/slideLayout64.xml"/></Relationships>
</file>

<file path=ppt/slideMasters/_rels/slideMaster4.xml.rels><?xml version="1.0" encoding="UTF-8" standalone="yes"?><Relationships xmlns="http://schemas.openxmlformats.org/package/2006/relationships"><Relationship Id="rId20" Type="http://schemas.openxmlformats.org/officeDocument/2006/relationships/slideLayout" Target="../slideLayouts/slideLayout84.xml"/><Relationship Id="rId22" Type="http://schemas.openxmlformats.org/officeDocument/2006/relationships/slideLayout" Target="../slideLayouts/slideLayout86.xml"/><Relationship Id="rId21" Type="http://schemas.openxmlformats.org/officeDocument/2006/relationships/slideLayout" Target="../slideLayouts/slideLayout85.xml"/><Relationship Id="rId24" Type="http://schemas.openxmlformats.org/officeDocument/2006/relationships/slideLayout" Target="../slideLayouts/slideLayout88.xml"/><Relationship Id="rId23" Type="http://schemas.openxmlformats.org/officeDocument/2006/relationships/slideLayout" Target="../slideLayouts/slideLayout87.xml"/><Relationship Id="rId1" Type="http://schemas.openxmlformats.org/officeDocument/2006/relationships/slideLayout" Target="../slideLayouts/slideLayout65.xml"/><Relationship Id="rId2" Type="http://schemas.openxmlformats.org/officeDocument/2006/relationships/slideLayout" Target="../slideLayouts/slideLayout66.xml"/><Relationship Id="rId3" Type="http://schemas.openxmlformats.org/officeDocument/2006/relationships/slideLayout" Target="../slideLayouts/slideLayout67.xml"/><Relationship Id="rId4" Type="http://schemas.openxmlformats.org/officeDocument/2006/relationships/slideLayout" Target="../slideLayouts/slideLayout68.xml"/><Relationship Id="rId9" Type="http://schemas.openxmlformats.org/officeDocument/2006/relationships/slideLayout" Target="../slideLayouts/slideLayout73.xml"/><Relationship Id="rId26" Type="http://schemas.openxmlformats.org/officeDocument/2006/relationships/slideLayout" Target="../slideLayouts/slideLayout90.xml"/><Relationship Id="rId25" Type="http://schemas.openxmlformats.org/officeDocument/2006/relationships/slideLayout" Target="../slideLayouts/slideLayout89.xml"/><Relationship Id="rId28" Type="http://schemas.openxmlformats.org/officeDocument/2006/relationships/slideLayout" Target="../slideLayouts/slideLayout92.xml"/><Relationship Id="rId27" Type="http://schemas.openxmlformats.org/officeDocument/2006/relationships/slideLayout" Target="../slideLayouts/slideLayout91.xml"/><Relationship Id="rId5" Type="http://schemas.openxmlformats.org/officeDocument/2006/relationships/slideLayout" Target="../slideLayouts/slideLayout69.xml"/><Relationship Id="rId6" Type="http://schemas.openxmlformats.org/officeDocument/2006/relationships/slideLayout" Target="../slideLayouts/slideLayout70.xml"/><Relationship Id="rId29" Type="http://schemas.openxmlformats.org/officeDocument/2006/relationships/slideLayout" Target="../slideLayouts/slideLayout93.xml"/><Relationship Id="rId7" Type="http://schemas.openxmlformats.org/officeDocument/2006/relationships/slideLayout" Target="../slideLayouts/slideLayout71.xml"/><Relationship Id="rId8" Type="http://schemas.openxmlformats.org/officeDocument/2006/relationships/slideLayout" Target="../slideLayouts/slideLayout72.xml"/><Relationship Id="rId31" Type="http://schemas.openxmlformats.org/officeDocument/2006/relationships/slideLayout" Target="../slideLayouts/slideLayout95.xml"/><Relationship Id="rId30" Type="http://schemas.openxmlformats.org/officeDocument/2006/relationships/slideLayout" Target="../slideLayouts/slideLayout94.xml"/><Relationship Id="rId11" Type="http://schemas.openxmlformats.org/officeDocument/2006/relationships/slideLayout" Target="../slideLayouts/slideLayout75.xml"/><Relationship Id="rId10" Type="http://schemas.openxmlformats.org/officeDocument/2006/relationships/slideLayout" Target="../slideLayouts/slideLayout74.xml"/><Relationship Id="rId32" Type="http://schemas.openxmlformats.org/officeDocument/2006/relationships/theme" Target="../theme/theme1.xml"/><Relationship Id="rId13" Type="http://schemas.openxmlformats.org/officeDocument/2006/relationships/slideLayout" Target="../slideLayouts/slideLayout77.xml"/><Relationship Id="rId12" Type="http://schemas.openxmlformats.org/officeDocument/2006/relationships/slideLayout" Target="../slideLayouts/slideLayout76.xml"/><Relationship Id="rId15" Type="http://schemas.openxmlformats.org/officeDocument/2006/relationships/slideLayout" Target="../slideLayouts/slideLayout79.xml"/><Relationship Id="rId14" Type="http://schemas.openxmlformats.org/officeDocument/2006/relationships/slideLayout" Target="../slideLayouts/slideLayout78.xml"/><Relationship Id="rId17" Type="http://schemas.openxmlformats.org/officeDocument/2006/relationships/slideLayout" Target="../slideLayouts/slideLayout81.xml"/><Relationship Id="rId16" Type="http://schemas.openxmlformats.org/officeDocument/2006/relationships/slideLayout" Target="../slideLayouts/slideLayout80.xml"/><Relationship Id="rId19" Type="http://schemas.openxmlformats.org/officeDocument/2006/relationships/slideLayout" Target="../slideLayouts/slideLayout83.xml"/><Relationship Id="rId18" Type="http://schemas.openxmlformats.org/officeDocument/2006/relationships/slideLayout" Target="../slideLayouts/slideLayout82.xml"/></Relationships>
</file>

<file path=ppt/slideMasters/_rels/slideMaster5.xml.rels><?xml version="1.0" encoding="UTF-8" standalone="yes"?><Relationships xmlns="http://schemas.openxmlformats.org/package/2006/relationships"><Relationship Id="rId20" Type="http://schemas.openxmlformats.org/officeDocument/2006/relationships/slideLayout" Target="../slideLayouts/slideLayout115.xml"/><Relationship Id="rId22" Type="http://schemas.openxmlformats.org/officeDocument/2006/relationships/slideLayout" Target="../slideLayouts/slideLayout117.xml"/><Relationship Id="rId21" Type="http://schemas.openxmlformats.org/officeDocument/2006/relationships/slideLayout" Target="../slideLayouts/slideLayout116.xml"/><Relationship Id="rId24" Type="http://schemas.openxmlformats.org/officeDocument/2006/relationships/slideLayout" Target="../slideLayouts/slideLayout119.xml"/><Relationship Id="rId23" Type="http://schemas.openxmlformats.org/officeDocument/2006/relationships/slideLayout" Target="../slideLayouts/slideLayout118.xml"/><Relationship Id="rId1" Type="http://schemas.openxmlformats.org/officeDocument/2006/relationships/slideLayout" Target="../slideLayouts/slideLayout96.xml"/><Relationship Id="rId2" Type="http://schemas.openxmlformats.org/officeDocument/2006/relationships/slideLayout" Target="../slideLayouts/slideLayout97.xml"/><Relationship Id="rId3" Type="http://schemas.openxmlformats.org/officeDocument/2006/relationships/slideLayout" Target="../slideLayouts/slideLayout98.xml"/><Relationship Id="rId4" Type="http://schemas.openxmlformats.org/officeDocument/2006/relationships/slideLayout" Target="../slideLayouts/slideLayout99.xml"/><Relationship Id="rId9" Type="http://schemas.openxmlformats.org/officeDocument/2006/relationships/slideLayout" Target="../slideLayouts/slideLayout104.xml"/><Relationship Id="rId26" Type="http://schemas.openxmlformats.org/officeDocument/2006/relationships/slideLayout" Target="../slideLayouts/slideLayout121.xml"/><Relationship Id="rId25" Type="http://schemas.openxmlformats.org/officeDocument/2006/relationships/slideLayout" Target="../slideLayouts/slideLayout120.xml"/><Relationship Id="rId28" Type="http://schemas.openxmlformats.org/officeDocument/2006/relationships/slideLayout" Target="../slideLayouts/slideLayout123.xml"/><Relationship Id="rId27" Type="http://schemas.openxmlformats.org/officeDocument/2006/relationships/slideLayout" Target="../slideLayouts/slideLayout122.xml"/><Relationship Id="rId5" Type="http://schemas.openxmlformats.org/officeDocument/2006/relationships/slideLayout" Target="../slideLayouts/slideLayout100.xml"/><Relationship Id="rId6" Type="http://schemas.openxmlformats.org/officeDocument/2006/relationships/slideLayout" Target="../slideLayouts/slideLayout101.xml"/><Relationship Id="rId29" Type="http://schemas.openxmlformats.org/officeDocument/2006/relationships/slideLayout" Target="../slideLayouts/slideLayout124.xml"/><Relationship Id="rId7" Type="http://schemas.openxmlformats.org/officeDocument/2006/relationships/slideLayout" Target="../slideLayouts/slideLayout102.xml"/><Relationship Id="rId8" Type="http://schemas.openxmlformats.org/officeDocument/2006/relationships/slideLayout" Target="../slideLayouts/slideLayout103.xml"/><Relationship Id="rId31" Type="http://schemas.openxmlformats.org/officeDocument/2006/relationships/slideLayout" Target="../slideLayouts/slideLayout126.xml"/><Relationship Id="rId30" Type="http://schemas.openxmlformats.org/officeDocument/2006/relationships/slideLayout" Target="../slideLayouts/slideLayout125.xml"/><Relationship Id="rId11" Type="http://schemas.openxmlformats.org/officeDocument/2006/relationships/slideLayout" Target="../slideLayouts/slideLayout106.xml"/><Relationship Id="rId10" Type="http://schemas.openxmlformats.org/officeDocument/2006/relationships/slideLayout" Target="../slideLayouts/slideLayout105.xml"/><Relationship Id="rId32" Type="http://schemas.openxmlformats.org/officeDocument/2006/relationships/theme" Target="../theme/theme2.xml"/><Relationship Id="rId13" Type="http://schemas.openxmlformats.org/officeDocument/2006/relationships/slideLayout" Target="../slideLayouts/slideLayout108.xml"/><Relationship Id="rId12" Type="http://schemas.openxmlformats.org/officeDocument/2006/relationships/slideLayout" Target="../slideLayouts/slideLayout107.xml"/><Relationship Id="rId15" Type="http://schemas.openxmlformats.org/officeDocument/2006/relationships/slideLayout" Target="../slideLayouts/slideLayout110.xml"/><Relationship Id="rId14" Type="http://schemas.openxmlformats.org/officeDocument/2006/relationships/slideLayout" Target="../slideLayouts/slideLayout109.xml"/><Relationship Id="rId17" Type="http://schemas.openxmlformats.org/officeDocument/2006/relationships/slideLayout" Target="../slideLayouts/slideLayout112.xml"/><Relationship Id="rId16" Type="http://schemas.openxmlformats.org/officeDocument/2006/relationships/slideLayout" Target="../slideLayouts/slideLayout111.xml"/><Relationship Id="rId19" Type="http://schemas.openxmlformats.org/officeDocument/2006/relationships/slideLayout" Target="../slideLayouts/slideLayout114.xml"/><Relationship Id="rId18" Type="http://schemas.openxmlformats.org/officeDocument/2006/relationships/slideLayout" Target="../slideLayouts/slideLayout11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
    <p:bg>
      <p:bgPr>
        <a:solidFill>
          <a:srgbClr val="FFFFFF"/>
        </a:solidFill>
      </p:bgPr>
    </p:bg>
    <p:spTree>
      <p:nvGrpSpPr>
        <p:cNvPr id="5" name="Shape 5"/>
        <p:cNvGrpSpPr/>
        <p:nvPr/>
      </p:nvGrpSpPr>
      <p:grpSpPr>
        <a:xfrm>
          <a:off x="0" y="0"/>
          <a:ext cx="0" cy="0"/>
          <a:chOff x="0" y="0"/>
          <a:chExt cx="0" cy="0"/>
        </a:xfrm>
      </p:grpSpPr>
      <p:sp>
        <p:nvSpPr>
          <p:cNvPr id="6" name="Shape 6"/>
          <p:cNvSpPr txBox="1"/>
          <p:nvPr>
            <p:ph idx="1" type="body"/>
          </p:nvPr>
        </p:nvSpPr>
        <p:spPr>
          <a:xfrm>
            <a:off x="202721" y="786800"/>
            <a:ext cx="8311800" cy="3797700"/>
          </a:xfrm>
          <a:prstGeom prst="rect">
            <a:avLst/>
          </a:prstGeom>
          <a:noFill/>
          <a:ln>
            <a:noFill/>
          </a:ln>
        </p:spPr>
        <p:txBody>
          <a:bodyPr anchorCtr="0" anchor="t" bIns="91425" lIns="91425" spcFirstLastPara="1" rIns="91425" wrap="square" tIns="91425"/>
          <a:lstStyle>
            <a:lvl1pPr indent="-342900" lvl="0" marL="457200" rtl="0">
              <a:spcBef>
                <a:spcPts val="600"/>
              </a:spcBef>
              <a:spcAft>
                <a:spcPts val="0"/>
              </a:spcAft>
              <a:buSzPts val="1800"/>
              <a:buFont typeface="Georgia"/>
              <a:buChar char="▸"/>
              <a:defRPr sz="1800">
                <a:latin typeface="Georgia"/>
                <a:ea typeface="Georgia"/>
                <a:cs typeface="Georgia"/>
                <a:sym typeface="Georgia"/>
              </a:defRPr>
            </a:lvl1pPr>
            <a:lvl2pPr indent="-317500" lvl="1" marL="914400" rtl="0">
              <a:spcBef>
                <a:spcPts val="0"/>
              </a:spcBef>
              <a:spcAft>
                <a:spcPts val="0"/>
              </a:spcAft>
              <a:buSzPts val="1400"/>
              <a:buFont typeface="Georgia"/>
              <a:buChar char="●"/>
              <a:defRPr>
                <a:latin typeface="Georgia"/>
                <a:ea typeface="Georgia"/>
                <a:cs typeface="Georgia"/>
                <a:sym typeface="Georgia"/>
              </a:defRPr>
            </a:lvl2pPr>
            <a:lvl3pPr indent="-317500" lvl="2" marL="1371600" rtl="0">
              <a:spcBef>
                <a:spcPts val="0"/>
              </a:spcBef>
              <a:spcAft>
                <a:spcPts val="0"/>
              </a:spcAft>
              <a:buSzPts val="1400"/>
              <a:buFont typeface="Georgia"/>
              <a:buChar char="●"/>
              <a:defRPr>
                <a:latin typeface="Georgia"/>
                <a:ea typeface="Georgia"/>
                <a:cs typeface="Georgia"/>
                <a:sym typeface="Georgia"/>
              </a:defRPr>
            </a:lvl3pPr>
            <a:lvl4pPr indent="-317500" lvl="3" marL="1828800" rtl="0">
              <a:spcBef>
                <a:spcPts val="0"/>
              </a:spcBef>
              <a:spcAft>
                <a:spcPts val="0"/>
              </a:spcAft>
              <a:buSzPts val="1400"/>
              <a:buFont typeface="Georgia"/>
              <a:buChar char="●"/>
              <a:defRPr>
                <a:latin typeface="Georgia"/>
                <a:ea typeface="Georgia"/>
                <a:cs typeface="Georgia"/>
                <a:sym typeface="Georgia"/>
              </a:defRPr>
            </a:lvl4pPr>
            <a:lvl5pPr indent="-317500" lvl="4" marL="2286000" rtl="0">
              <a:spcBef>
                <a:spcPts val="0"/>
              </a:spcBef>
              <a:spcAft>
                <a:spcPts val="0"/>
              </a:spcAft>
              <a:buSzPts val="1400"/>
              <a:buFont typeface="Georgia"/>
              <a:buChar char="●"/>
              <a:defRPr>
                <a:latin typeface="Georgia"/>
                <a:ea typeface="Georgia"/>
                <a:cs typeface="Georgia"/>
                <a:sym typeface="Georgia"/>
              </a:defRPr>
            </a:lvl5pPr>
            <a:lvl6pPr indent="-317500" lvl="5" marL="2743200" rtl="0">
              <a:spcBef>
                <a:spcPts val="0"/>
              </a:spcBef>
              <a:spcAft>
                <a:spcPts val="0"/>
              </a:spcAft>
              <a:buSzPts val="1400"/>
              <a:buFont typeface="Georgia"/>
              <a:buChar char="●"/>
              <a:defRPr>
                <a:latin typeface="Georgia"/>
                <a:ea typeface="Georgia"/>
                <a:cs typeface="Georgia"/>
                <a:sym typeface="Georgia"/>
              </a:defRPr>
            </a:lvl6pPr>
            <a:lvl7pPr indent="-317500" lvl="6" marL="3200400" rtl="0">
              <a:spcBef>
                <a:spcPts val="0"/>
              </a:spcBef>
              <a:spcAft>
                <a:spcPts val="0"/>
              </a:spcAft>
              <a:buSzPts val="1400"/>
              <a:buFont typeface="Georgia"/>
              <a:buChar char="●"/>
              <a:defRPr>
                <a:latin typeface="Georgia"/>
                <a:ea typeface="Georgia"/>
                <a:cs typeface="Georgia"/>
                <a:sym typeface="Georgia"/>
              </a:defRPr>
            </a:lvl7pPr>
            <a:lvl8pPr indent="-317500" lvl="7" marL="3657600" rtl="0">
              <a:spcBef>
                <a:spcPts val="0"/>
              </a:spcBef>
              <a:spcAft>
                <a:spcPts val="0"/>
              </a:spcAft>
              <a:buSzPts val="1400"/>
              <a:buFont typeface="Georgia"/>
              <a:buChar char="●"/>
              <a:defRPr>
                <a:latin typeface="Georgia"/>
                <a:ea typeface="Georgia"/>
                <a:cs typeface="Georgia"/>
                <a:sym typeface="Georgia"/>
              </a:defRPr>
            </a:lvl8pPr>
            <a:lvl9pPr indent="-317500" lvl="8" marL="4114800" rtl="0">
              <a:spcBef>
                <a:spcPts val="0"/>
              </a:spcBef>
              <a:spcAft>
                <a:spcPts val="0"/>
              </a:spcAft>
              <a:buSzPts val="1400"/>
              <a:buFont typeface="Georgia"/>
              <a:buChar char="●"/>
              <a:defRPr>
                <a:latin typeface="Georgia"/>
                <a:ea typeface="Georgia"/>
                <a:cs typeface="Georgia"/>
                <a:sym typeface="Georgia"/>
              </a:defRPr>
            </a:lvl9pPr>
          </a:lstStyle>
          <a:p/>
        </p:txBody>
      </p:sp>
      <p:sp>
        <p:nvSpPr>
          <p:cNvPr id="7" name="Shape 7"/>
          <p:cNvSpPr txBox="1"/>
          <p:nvPr>
            <p:ph type="title"/>
          </p:nvPr>
        </p:nvSpPr>
        <p:spPr>
          <a:xfrm>
            <a:off x="320275" y="212775"/>
            <a:ext cx="8407500" cy="459300"/>
          </a:xfrm>
          <a:prstGeom prst="rect">
            <a:avLst/>
          </a:prstGeom>
          <a:noFill/>
          <a:ln>
            <a:noFill/>
          </a:ln>
        </p:spPr>
        <p:txBody>
          <a:bodyPr anchorCtr="0" anchor="t" bIns="91425" lIns="91425" spcFirstLastPara="1" rIns="91425" wrap="square" tIns="91425"/>
          <a:lstStyle>
            <a:lvl1pPr lvl="0" rtl="0">
              <a:spcBef>
                <a:spcPts val="0"/>
              </a:spcBef>
              <a:spcAft>
                <a:spcPts val="0"/>
              </a:spcAft>
              <a:buSzPts val="1800"/>
              <a:buFont typeface="Georgia"/>
              <a:buNone/>
              <a:defRPr sz="1800">
                <a:latin typeface="Georgia"/>
                <a:ea typeface="Georgia"/>
                <a:cs typeface="Georgia"/>
                <a:sym typeface="Georgia"/>
              </a:defRPr>
            </a:lvl1pPr>
            <a:lvl2pPr lvl="1" rtl="0">
              <a:spcBef>
                <a:spcPts val="0"/>
              </a:spcBef>
              <a:spcAft>
                <a:spcPts val="0"/>
              </a:spcAft>
              <a:buClr>
                <a:srgbClr val="FFFFFF"/>
              </a:buClr>
              <a:buSzPts val="1800"/>
              <a:buFont typeface="Georgia"/>
              <a:buNone/>
              <a:defRPr sz="1800">
                <a:solidFill>
                  <a:srgbClr val="FFFFFF"/>
                </a:solidFill>
                <a:latin typeface="Georgia"/>
                <a:ea typeface="Georgia"/>
                <a:cs typeface="Georgia"/>
                <a:sym typeface="Georgia"/>
              </a:defRPr>
            </a:lvl2pPr>
            <a:lvl3pPr lvl="2" rtl="0">
              <a:spcBef>
                <a:spcPts val="0"/>
              </a:spcBef>
              <a:spcAft>
                <a:spcPts val="0"/>
              </a:spcAft>
              <a:buClr>
                <a:srgbClr val="FFFFFF"/>
              </a:buClr>
              <a:buSzPts val="1800"/>
              <a:buFont typeface="Georgia"/>
              <a:buNone/>
              <a:defRPr sz="1800">
                <a:solidFill>
                  <a:srgbClr val="FFFFFF"/>
                </a:solidFill>
                <a:latin typeface="Georgia"/>
                <a:ea typeface="Georgia"/>
                <a:cs typeface="Georgia"/>
                <a:sym typeface="Georgia"/>
              </a:defRPr>
            </a:lvl3pPr>
            <a:lvl4pPr lvl="3" rtl="0">
              <a:spcBef>
                <a:spcPts val="0"/>
              </a:spcBef>
              <a:spcAft>
                <a:spcPts val="0"/>
              </a:spcAft>
              <a:buClr>
                <a:srgbClr val="FFFFFF"/>
              </a:buClr>
              <a:buSzPts val="1800"/>
              <a:buFont typeface="Georgia"/>
              <a:buNone/>
              <a:defRPr sz="1800">
                <a:solidFill>
                  <a:srgbClr val="FFFFFF"/>
                </a:solidFill>
                <a:latin typeface="Georgia"/>
                <a:ea typeface="Georgia"/>
                <a:cs typeface="Georgia"/>
                <a:sym typeface="Georgia"/>
              </a:defRPr>
            </a:lvl4pPr>
            <a:lvl5pPr lvl="4" rtl="0">
              <a:spcBef>
                <a:spcPts val="0"/>
              </a:spcBef>
              <a:spcAft>
                <a:spcPts val="0"/>
              </a:spcAft>
              <a:buClr>
                <a:srgbClr val="FFFFFF"/>
              </a:buClr>
              <a:buSzPts val="1800"/>
              <a:buFont typeface="Georgia"/>
              <a:buNone/>
              <a:defRPr sz="1800">
                <a:solidFill>
                  <a:srgbClr val="FFFFFF"/>
                </a:solidFill>
                <a:latin typeface="Georgia"/>
                <a:ea typeface="Georgia"/>
                <a:cs typeface="Georgia"/>
                <a:sym typeface="Georgia"/>
              </a:defRPr>
            </a:lvl5pPr>
            <a:lvl6pPr lvl="5" rtl="0">
              <a:spcBef>
                <a:spcPts val="0"/>
              </a:spcBef>
              <a:spcAft>
                <a:spcPts val="0"/>
              </a:spcAft>
              <a:buClr>
                <a:srgbClr val="FFFFFF"/>
              </a:buClr>
              <a:buSzPts val="1800"/>
              <a:buFont typeface="Georgia"/>
              <a:buNone/>
              <a:defRPr sz="1800">
                <a:solidFill>
                  <a:srgbClr val="FFFFFF"/>
                </a:solidFill>
                <a:latin typeface="Georgia"/>
                <a:ea typeface="Georgia"/>
                <a:cs typeface="Georgia"/>
                <a:sym typeface="Georgia"/>
              </a:defRPr>
            </a:lvl6pPr>
            <a:lvl7pPr lvl="6" rtl="0">
              <a:spcBef>
                <a:spcPts val="0"/>
              </a:spcBef>
              <a:spcAft>
                <a:spcPts val="0"/>
              </a:spcAft>
              <a:buClr>
                <a:srgbClr val="FFFFFF"/>
              </a:buClr>
              <a:buSzPts val="1800"/>
              <a:buFont typeface="Georgia"/>
              <a:buNone/>
              <a:defRPr sz="1800">
                <a:solidFill>
                  <a:srgbClr val="FFFFFF"/>
                </a:solidFill>
                <a:latin typeface="Georgia"/>
                <a:ea typeface="Georgia"/>
                <a:cs typeface="Georgia"/>
                <a:sym typeface="Georgia"/>
              </a:defRPr>
            </a:lvl7pPr>
            <a:lvl8pPr lvl="7" rtl="0">
              <a:spcBef>
                <a:spcPts val="0"/>
              </a:spcBef>
              <a:spcAft>
                <a:spcPts val="0"/>
              </a:spcAft>
              <a:buClr>
                <a:srgbClr val="FFFFFF"/>
              </a:buClr>
              <a:buSzPts val="1800"/>
              <a:buFont typeface="Georgia"/>
              <a:buNone/>
              <a:defRPr sz="1800">
                <a:solidFill>
                  <a:srgbClr val="FFFFFF"/>
                </a:solidFill>
                <a:latin typeface="Georgia"/>
                <a:ea typeface="Georgia"/>
                <a:cs typeface="Georgia"/>
                <a:sym typeface="Georgia"/>
              </a:defRPr>
            </a:lvl8pPr>
            <a:lvl9pPr lvl="8" rtl="0">
              <a:spcBef>
                <a:spcPts val="0"/>
              </a:spcBef>
              <a:spcAft>
                <a:spcPts val="0"/>
              </a:spcAft>
              <a:buClr>
                <a:srgbClr val="FFFFFF"/>
              </a:buClr>
              <a:buSzPts val="1800"/>
              <a:buFont typeface="Georgia"/>
              <a:buNone/>
              <a:defRPr sz="1800">
                <a:solidFill>
                  <a:srgbClr val="FFFFFF"/>
                </a:solidFill>
                <a:latin typeface="Georgia"/>
                <a:ea typeface="Georgia"/>
                <a:cs typeface="Georgia"/>
                <a:sym typeface="Georgia"/>
              </a:defRPr>
            </a:lvl9pPr>
          </a:lstStyle>
          <a:p/>
        </p:txBody>
      </p:sp>
      <p:sp>
        <p:nvSpPr>
          <p:cNvPr id="8" name="Shape 8"/>
          <p:cNvSpPr txBox="1"/>
          <p:nvPr/>
        </p:nvSpPr>
        <p:spPr>
          <a:xfrm>
            <a:off x="272500" y="4709352"/>
            <a:ext cx="8407500" cy="4524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 sz="800">
                <a:latin typeface="Oswald"/>
                <a:ea typeface="Oswald"/>
                <a:cs typeface="Oswald"/>
                <a:sym typeface="Oswald"/>
              </a:rPr>
              <a:t>GENERAL ASSEMBLY	</a:t>
            </a:r>
            <a:endParaRPr b="1" sz="800">
              <a:latin typeface="Oswald"/>
              <a:ea typeface="Oswald"/>
              <a:cs typeface="Oswald"/>
              <a:sym typeface="Oswald"/>
            </a:endParaRPr>
          </a:p>
        </p:txBody>
      </p:sp>
      <p:cxnSp>
        <p:nvCxnSpPr>
          <p:cNvPr id="9" name="Shape 9"/>
          <p:cNvCxnSpPr/>
          <p:nvPr/>
        </p:nvCxnSpPr>
        <p:spPr>
          <a:xfrm>
            <a:off x="368200" y="4736806"/>
            <a:ext cx="8311800" cy="0"/>
          </a:xfrm>
          <a:prstGeom prst="straightConnector1">
            <a:avLst/>
          </a:prstGeom>
          <a:noFill/>
          <a:ln cap="flat" cmpd="sng" w="9525">
            <a:solidFill>
              <a:srgbClr val="000000"/>
            </a:solidFill>
            <a:prstDash val="solid"/>
            <a:round/>
            <a:headEnd len="med" w="med" type="none"/>
            <a:tailEnd len="med" w="med" type="none"/>
          </a:ln>
        </p:spPr>
      </p:cxnSp>
      <p:pic>
        <p:nvPicPr>
          <p:cNvPr id="10" name="Shape 10"/>
          <p:cNvPicPr preferRelativeResize="0"/>
          <p:nvPr/>
        </p:nvPicPr>
        <p:blipFill>
          <a:blip r:embed="rId1">
            <a:alphaModFix/>
          </a:blip>
          <a:stretch>
            <a:fillRect/>
          </a:stretch>
        </p:blipFill>
        <p:spPr>
          <a:xfrm>
            <a:off x="8469250" y="4793525"/>
            <a:ext cx="210750" cy="2107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90" name="Shape 90"/>
        <p:cNvGrpSpPr/>
        <p:nvPr/>
      </p:nvGrpSpPr>
      <p:grpSpPr>
        <a:xfrm>
          <a:off x="0" y="0"/>
          <a:ext cx="0" cy="0"/>
          <a:chOff x="0" y="0"/>
          <a:chExt cx="0" cy="0"/>
        </a:xfrm>
      </p:grpSpPr>
      <p:cxnSp>
        <p:nvCxnSpPr>
          <p:cNvPr id="91" name="Shape 91"/>
          <p:cNvCxnSpPr/>
          <p:nvPr/>
        </p:nvCxnSpPr>
        <p:spPr>
          <a:xfrm>
            <a:off x="446484" y="447261"/>
            <a:ext cx="8250900" cy="0"/>
          </a:xfrm>
          <a:prstGeom prst="straightConnector1">
            <a:avLst/>
          </a:prstGeom>
          <a:noFill/>
          <a:ln cap="flat" cmpd="sng" w="9525">
            <a:solidFill>
              <a:srgbClr val="000000"/>
            </a:solidFill>
            <a:prstDash val="solid"/>
            <a:round/>
            <a:headEnd len="sm" w="sm" type="none"/>
            <a:tailEnd len="sm" w="sm" type="none"/>
          </a:ln>
        </p:spPr>
      </p:cxnSp>
      <p:cxnSp>
        <p:nvCxnSpPr>
          <p:cNvPr id="92" name="Shape 92"/>
          <p:cNvCxnSpPr/>
          <p:nvPr/>
        </p:nvCxnSpPr>
        <p:spPr>
          <a:xfrm>
            <a:off x="446484" y="858741"/>
            <a:ext cx="8250900" cy="0"/>
          </a:xfrm>
          <a:prstGeom prst="straightConnector1">
            <a:avLst/>
          </a:prstGeom>
          <a:noFill/>
          <a:ln cap="flat" cmpd="sng" w="9525">
            <a:solidFill>
              <a:srgbClr val="000000"/>
            </a:solidFill>
            <a:prstDash val="solid"/>
            <a:round/>
            <a:headEnd len="sm" w="sm" type="none"/>
            <a:tailEnd len="sm" w="sm" type="none"/>
          </a:ln>
        </p:spPr>
      </p:cxnSp>
      <p:sp>
        <p:nvSpPr>
          <p:cNvPr id="93" name="Shape 93"/>
          <p:cNvSpPr txBox="1"/>
          <p:nvPr>
            <p:ph type="title"/>
          </p:nvPr>
        </p:nvSpPr>
        <p:spPr>
          <a:xfrm>
            <a:off x="446484" y="1037645"/>
            <a:ext cx="8250900" cy="501000"/>
          </a:xfrm>
          <a:prstGeom prst="rect">
            <a:avLst/>
          </a:prstGeom>
          <a:noFill/>
          <a:ln cap="flat" cmpd="sng" w="9525">
            <a:solidFill>
              <a:srgbClr val="000000"/>
            </a:solidFill>
            <a:prstDash val="solid"/>
            <a:round/>
            <a:headEnd len="sm" w="sm" type="none"/>
            <a:tailEnd len="sm" w="sm" type="none"/>
          </a:ln>
        </p:spPr>
        <p:txBody>
          <a:bodyPr anchorCtr="0" anchor="t" bIns="64475" lIns="64475" spcFirstLastPara="1" rIns="64475" wrap="square" tIns="64475"/>
          <a:lstStyle>
            <a:lvl1pPr indent="-63500" lvl="0" marL="0" marR="0" rtl="0" algn="l">
              <a:lnSpc>
                <a:spcPct val="92592"/>
              </a:lnSpc>
              <a:spcBef>
                <a:spcPts val="0"/>
              </a:spcBef>
              <a:spcAft>
                <a:spcPts val="0"/>
              </a:spcAft>
              <a:buSzPts val="1000"/>
              <a:buChar char="●"/>
              <a:defRPr sz="1000"/>
            </a:lvl1pPr>
            <a:lvl2pPr indent="101600" lvl="1" marL="0" marR="0" rtl="0" algn="l">
              <a:lnSpc>
                <a:spcPct val="92592"/>
              </a:lnSpc>
              <a:spcBef>
                <a:spcPts val="0"/>
              </a:spcBef>
              <a:spcAft>
                <a:spcPts val="0"/>
              </a:spcAft>
              <a:buSzPts val="1000"/>
              <a:buChar char="○"/>
              <a:defRPr sz="1000"/>
            </a:lvl2pPr>
            <a:lvl3pPr indent="254000" lvl="2" marL="0" marR="0" rtl="0" algn="l">
              <a:lnSpc>
                <a:spcPct val="92592"/>
              </a:lnSpc>
              <a:spcBef>
                <a:spcPts val="0"/>
              </a:spcBef>
              <a:spcAft>
                <a:spcPts val="0"/>
              </a:spcAft>
              <a:buSzPts val="1000"/>
              <a:buChar char="■"/>
              <a:defRPr sz="1000"/>
            </a:lvl3pPr>
            <a:lvl4pPr indent="419100" lvl="3" marL="0" marR="0" rtl="0" algn="l">
              <a:lnSpc>
                <a:spcPct val="92592"/>
              </a:lnSpc>
              <a:spcBef>
                <a:spcPts val="0"/>
              </a:spcBef>
              <a:spcAft>
                <a:spcPts val="0"/>
              </a:spcAft>
              <a:buSzPts val="1000"/>
              <a:buChar char="●"/>
              <a:defRPr sz="1000"/>
            </a:lvl4pPr>
            <a:lvl5pPr indent="584200" lvl="4" marL="0" marR="0" rtl="0" algn="l">
              <a:lnSpc>
                <a:spcPct val="92592"/>
              </a:lnSpc>
              <a:spcBef>
                <a:spcPts val="0"/>
              </a:spcBef>
              <a:spcAft>
                <a:spcPts val="0"/>
              </a:spcAft>
              <a:buSzPts val="1000"/>
              <a:buChar char="○"/>
              <a:defRPr sz="1000"/>
            </a:lvl5pPr>
            <a:lvl6pPr indent="749300" lvl="5" marL="0" marR="0" rtl="0" algn="l">
              <a:lnSpc>
                <a:spcPct val="92592"/>
              </a:lnSpc>
              <a:spcBef>
                <a:spcPts val="0"/>
              </a:spcBef>
              <a:spcAft>
                <a:spcPts val="0"/>
              </a:spcAft>
              <a:buSzPts val="1000"/>
              <a:buChar char="■"/>
              <a:defRPr sz="1000"/>
            </a:lvl6pPr>
            <a:lvl7pPr indent="901700" lvl="6" marL="0" marR="0" rtl="0" algn="l">
              <a:lnSpc>
                <a:spcPct val="92592"/>
              </a:lnSpc>
              <a:spcBef>
                <a:spcPts val="0"/>
              </a:spcBef>
              <a:spcAft>
                <a:spcPts val="0"/>
              </a:spcAft>
              <a:buSzPts val="1000"/>
              <a:buChar char="●"/>
              <a:defRPr sz="1000"/>
            </a:lvl7pPr>
            <a:lvl8pPr indent="1066800" lvl="7" marL="0" marR="0" rtl="0" algn="l">
              <a:lnSpc>
                <a:spcPct val="92592"/>
              </a:lnSpc>
              <a:spcBef>
                <a:spcPts val="0"/>
              </a:spcBef>
              <a:spcAft>
                <a:spcPts val="0"/>
              </a:spcAft>
              <a:buSzPts val="1000"/>
              <a:buChar char="○"/>
              <a:defRPr sz="1000"/>
            </a:lvl8pPr>
            <a:lvl9pPr indent="1231900" lvl="8" marL="0" marR="0" rtl="0" algn="l">
              <a:lnSpc>
                <a:spcPct val="92592"/>
              </a:lnSpc>
              <a:spcBef>
                <a:spcPts val="0"/>
              </a:spcBef>
              <a:spcAft>
                <a:spcPts val="0"/>
              </a:spcAft>
              <a:buSzPts val="1000"/>
              <a:buChar char="■"/>
              <a:defRPr sz="1000"/>
            </a:lvl9pPr>
          </a:lstStyle>
          <a:p/>
        </p:txBody>
      </p:sp>
      <p:sp>
        <p:nvSpPr>
          <p:cNvPr id="94" name="Shape 94"/>
          <p:cNvSpPr txBox="1"/>
          <p:nvPr>
            <p:ph idx="1" type="body"/>
          </p:nvPr>
        </p:nvSpPr>
        <p:spPr>
          <a:xfrm>
            <a:off x="444414" y="1699591"/>
            <a:ext cx="8250900" cy="2683500"/>
          </a:xfrm>
          <a:prstGeom prst="rect">
            <a:avLst/>
          </a:prstGeom>
          <a:noFill/>
          <a:ln>
            <a:noFill/>
          </a:ln>
        </p:spPr>
        <p:txBody>
          <a:bodyPr anchorCtr="0" anchor="t" bIns="64475" lIns="64475" spcFirstLastPara="1" rIns="64475" wrap="square" tIns="64475"/>
          <a:lstStyle>
            <a:lvl1pPr indent="-292100" lvl="0" marL="457200" marR="0" rtl="0" algn="l">
              <a:spcBef>
                <a:spcPts val="700"/>
              </a:spcBef>
              <a:spcAft>
                <a:spcPts val="0"/>
              </a:spcAft>
              <a:buSzPts val="1000"/>
              <a:buChar char="●"/>
              <a:defRPr sz="1000"/>
            </a:lvl1pPr>
            <a:lvl2pPr indent="-292100" lvl="1" marL="914400" marR="0" rtl="0" algn="l">
              <a:spcBef>
                <a:spcPts val="700"/>
              </a:spcBef>
              <a:spcAft>
                <a:spcPts val="0"/>
              </a:spcAft>
              <a:buSzPts val="1000"/>
              <a:buFont typeface="Merriweather Sans"/>
              <a:buChar char="‣"/>
              <a:defRPr sz="1000"/>
            </a:lvl2pPr>
            <a:lvl3pPr indent="-292100" lvl="2" marL="1371600" marR="0" rtl="0" algn="l">
              <a:spcBef>
                <a:spcPts val="700"/>
              </a:spcBef>
              <a:spcAft>
                <a:spcPts val="0"/>
              </a:spcAft>
              <a:buSzPts val="1000"/>
              <a:buFont typeface="Merriweather Sans"/>
              <a:buChar char="‣"/>
              <a:defRPr sz="1000"/>
            </a:lvl3pPr>
            <a:lvl4pPr indent="-292100" lvl="3" marL="1828800" marR="0" rtl="0" algn="l">
              <a:spcBef>
                <a:spcPts val="700"/>
              </a:spcBef>
              <a:spcAft>
                <a:spcPts val="0"/>
              </a:spcAft>
              <a:buSzPts val="1000"/>
              <a:buFont typeface="Merriweather Sans"/>
              <a:buChar char="‣"/>
              <a:defRPr sz="1000"/>
            </a:lvl4pPr>
            <a:lvl5pPr indent="-292100" lvl="4" marL="2286000" marR="0" rtl="0" algn="l">
              <a:spcBef>
                <a:spcPts val="700"/>
              </a:spcBef>
              <a:spcAft>
                <a:spcPts val="0"/>
              </a:spcAft>
              <a:buSzPts val="1000"/>
              <a:buFont typeface="Merriweather Sans"/>
              <a:buChar char="‣"/>
              <a:defRPr sz="1000"/>
            </a:lvl5pPr>
            <a:lvl6pPr indent="-292100" lvl="5" marL="2743200" marR="0" rtl="0" algn="l">
              <a:spcBef>
                <a:spcPts val="700"/>
              </a:spcBef>
              <a:spcAft>
                <a:spcPts val="0"/>
              </a:spcAft>
              <a:buSzPts val="1000"/>
              <a:buFont typeface="Arial"/>
              <a:buChar char="•"/>
              <a:defRPr sz="1000"/>
            </a:lvl6pPr>
            <a:lvl7pPr indent="-292100" lvl="6" marL="3200400" marR="0" rtl="0" algn="l">
              <a:spcBef>
                <a:spcPts val="700"/>
              </a:spcBef>
              <a:spcAft>
                <a:spcPts val="0"/>
              </a:spcAft>
              <a:buSzPts val="1000"/>
              <a:buFont typeface="Arial"/>
              <a:buChar char="•"/>
              <a:defRPr sz="1000"/>
            </a:lvl7pPr>
            <a:lvl8pPr indent="-292100" lvl="7" marL="3657600" marR="0" rtl="0" algn="l">
              <a:spcBef>
                <a:spcPts val="700"/>
              </a:spcBef>
              <a:spcAft>
                <a:spcPts val="0"/>
              </a:spcAft>
              <a:buSzPts val="1000"/>
              <a:buFont typeface="Arial"/>
              <a:buChar char="•"/>
              <a:defRPr sz="1000"/>
            </a:lvl8pPr>
            <a:lvl9pPr indent="-292100" lvl="8" marL="4114800" marR="0" rtl="0" algn="l">
              <a:spcBef>
                <a:spcPts val="700"/>
              </a:spcBef>
              <a:spcAft>
                <a:spcPts val="0"/>
              </a:spcAft>
              <a:buSzPts val="1000"/>
              <a:buFont typeface="Arial"/>
              <a:buChar char="•"/>
              <a:defRPr sz="1000"/>
            </a:lvl9pPr>
          </a:lstStyle>
          <a:p/>
        </p:txBody>
      </p:sp>
    </p:spTree>
  </p:cSld>
  <p:clrMap accent1="accent1" accent2="accent2" accent3="accent3" accent4="accent4" accent5="accent5" accent6="accent6" bg1="lt1" bg2="dk2" tx1="dk1" tx2="lt2" folHlink="folHlink" hlink="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 id="2147483676" r:id="rId12"/>
    <p:sldLayoutId id="2147483677" r:id="rId13"/>
    <p:sldLayoutId id="2147483678" r:id="rId14"/>
    <p:sldLayoutId id="2147483679" r:id="rId15"/>
    <p:sldLayoutId id="2147483680" r:id="rId16"/>
    <p:sldLayoutId id="2147483681" r:id="rId17"/>
    <p:sldLayoutId id="2147483682" r:id="rId18"/>
    <p:sldLayoutId id="2147483683" r:id="rId19"/>
    <p:sldLayoutId id="2147483684" r:id="rId20"/>
    <p:sldLayoutId id="2147483685" r:id="rId21"/>
    <p:sldLayoutId id="2147483686" r:id="rId22"/>
    <p:sldLayoutId id="2147483687" r:id="rId23"/>
    <p:sldLayoutId id="2147483688" r:id="rId24"/>
    <p:sldLayoutId id="2147483689" r:id="rId25"/>
    <p:sldLayoutId id="2147483690" r:id="rId26"/>
    <p:sldLayoutId id="2147483691" r:id="rId27"/>
    <p:sldLayoutId id="2147483692" r:id="rId28"/>
    <p:sldLayoutId id="2147483693" r:id="rId29"/>
    <p:sldLayoutId id="2147483694" r:id="rId30"/>
    <p:sldLayoutId id="2147483695" r:id="rId3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92" name="Shape 292"/>
        <p:cNvGrpSpPr/>
        <p:nvPr/>
      </p:nvGrpSpPr>
      <p:grpSpPr>
        <a:xfrm>
          <a:off x="0" y="0"/>
          <a:ext cx="0" cy="0"/>
          <a:chOff x="0" y="0"/>
          <a:chExt cx="0" cy="0"/>
        </a:xfrm>
      </p:grpSpPr>
      <p:sp>
        <p:nvSpPr>
          <p:cNvPr id="293" name="Shape 293"/>
          <p:cNvSpPr txBox="1"/>
          <p:nvPr>
            <p:ph idx="12" type="sldNum"/>
          </p:nvPr>
        </p:nvSpPr>
        <p:spPr>
          <a:xfrm>
            <a:off x="8447891" y="518698"/>
            <a:ext cx="248100" cy="304200"/>
          </a:xfrm>
          <a:prstGeom prst="rect">
            <a:avLst/>
          </a:prstGeom>
          <a:noFill/>
          <a:ln>
            <a:noFill/>
          </a:ln>
        </p:spPr>
        <p:txBody>
          <a:bodyPr anchorCtr="0" anchor="ctr" bIns="32225" lIns="64475" spcFirstLastPara="1" rIns="0" wrap="square" tIns="32225">
            <a:noAutofit/>
          </a:bodyPr>
          <a:lstStyle>
            <a:lvl1pPr indent="0" lvl="0" marL="0" marR="0" rtl="0" algn="r">
              <a:lnSpc>
                <a:spcPct val="100173"/>
              </a:lnSpc>
              <a:spcBef>
                <a:spcPts val="0"/>
              </a:spcBef>
              <a:spcAft>
                <a:spcPts val="0"/>
              </a:spcAft>
              <a:buClr>
                <a:schemeClr val="dk1"/>
              </a:buClr>
              <a:buFont typeface="Arial"/>
              <a:buNone/>
              <a:defRPr b="1" i="0" sz="2200" u="none" cap="none" strike="noStrike">
                <a:solidFill>
                  <a:schemeClr val="dk1"/>
                </a:solidFill>
                <a:latin typeface="Arial"/>
                <a:ea typeface="Arial"/>
                <a:cs typeface="Arial"/>
                <a:sym typeface="Arial"/>
              </a:defRPr>
            </a:lvl1pPr>
            <a:lvl2pPr indent="0" lvl="1" marL="0" marR="0" rtl="0" algn="r">
              <a:lnSpc>
                <a:spcPct val="100173"/>
              </a:lnSpc>
              <a:spcBef>
                <a:spcPts val="0"/>
              </a:spcBef>
              <a:spcAft>
                <a:spcPts val="0"/>
              </a:spcAft>
              <a:buClr>
                <a:schemeClr val="dk1"/>
              </a:buClr>
              <a:buFont typeface="Arial"/>
              <a:buNone/>
              <a:defRPr b="1" i="0" sz="2200" u="none" cap="none" strike="noStrike">
                <a:solidFill>
                  <a:schemeClr val="dk1"/>
                </a:solidFill>
                <a:latin typeface="Arial"/>
                <a:ea typeface="Arial"/>
                <a:cs typeface="Arial"/>
                <a:sym typeface="Arial"/>
              </a:defRPr>
            </a:lvl2pPr>
            <a:lvl3pPr indent="0" lvl="2" marL="0" marR="0" rtl="0" algn="r">
              <a:lnSpc>
                <a:spcPct val="100173"/>
              </a:lnSpc>
              <a:spcBef>
                <a:spcPts val="0"/>
              </a:spcBef>
              <a:spcAft>
                <a:spcPts val="0"/>
              </a:spcAft>
              <a:buClr>
                <a:schemeClr val="dk1"/>
              </a:buClr>
              <a:buFont typeface="Arial"/>
              <a:buNone/>
              <a:defRPr b="1" i="0" sz="2200" u="none" cap="none" strike="noStrike">
                <a:solidFill>
                  <a:schemeClr val="dk1"/>
                </a:solidFill>
                <a:latin typeface="Arial"/>
                <a:ea typeface="Arial"/>
                <a:cs typeface="Arial"/>
                <a:sym typeface="Arial"/>
              </a:defRPr>
            </a:lvl3pPr>
            <a:lvl4pPr indent="0" lvl="3" marL="0" marR="0" rtl="0" algn="r">
              <a:lnSpc>
                <a:spcPct val="100173"/>
              </a:lnSpc>
              <a:spcBef>
                <a:spcPts val="0"/>
              </a:spcBef>
              <a:spcAft>
                <a:spcPts val="0"/>
              </a:spcAft>
              <a:buClr>
                <a:schemeClr val="dk1"/>
              </a:buClr>
              <a:buFont typeface="Arial"/>
              <a:buNone/>
              <a:defRPr b="1" i="0" sz="2200" u="none" cap="none" strike="noStrike">
                <a:solidFill>
                  <a:schemeClr val="dk1"/>
                </a:solidFill>
                <a:latin typeface="Arial"/>
                <a:ea typeface="Arial"/>
                <a:cs typeface="Arial"/>
                <a:sym typeface="Arial"/>
              </a:defRPr>
            </a:lvl4pPr>
            <a:lvl5pPr indent="0" lvl="4" marL="0" marR="0" rtl="0" algn="r">
              <a:lnSpc>
                <a:spcPct val="100173"/>
              </a:lnSpc>
              <a:spcBef>
                <a:spcPts val="0"/>
              </a:spcBef>
              <a:spcAft>
                <a:spcPts val="0"/>
              </a:spcAft>
              <a:buClr>
                <a:schemeClr val="dk1"/>
              </a:buClr>
              <a:buFont typeface="Arial"/>
              <a:buNone/>
              <a:defRPr b="1" i="0" sz="2200" u="none" cap="none" strike="noStrike">
                <a:solidFill>
                  <a:schemeClr val="dk1"/>
                </a:solidFill>
                <a:latin typeface="Arial"/>
                <a:ea typeface="Arial"/>
                <a:cs typeface="Arial"/>
                <a:sym typeface="Arial"/>
              </a:defRPr>
            </a:lvl5pPr>
            <a:lvl6pPr indent="0" lvl="5" marL="0" marR="0" rtl="0" algn="r">
              <a:lnSpc>
                <a:spcPct val="100173"/>
              </a:lnSpc>
              <a:spcBef>
                <a:spcPts val="0"/>
              </a:spcBef>
              <a:spcAft>
                <a:spcPts val="0"/>
              </a:spcAft>
              <a:buClr>
                <a:schemeClr val="dk1"/>
              </a:buClr>
              <a:buFont typeface="Arial"/>
              <a:buNone/>
              <a:defRPr b="1" i="0" sz="2200" u="none" cap="none" strike="noStrike">
                <a:solidFill>
                  <a:schemeClr val="dk1"/>
                </a:solidFill>
                <a:latin typeface="Arial"/>
                <a:ea typeface="Arial"/>
                <a:cs typeface="Arial"/>
                <a:sym typeface="Arial"/>
              </a:defRPr>
            </a:lvl6pPr>
            <a:lvl7pPr indent="0" lvl="6" marL="0" marR="0" rtl="0" algn="r">
              <a:lnSpc>
                <a:spcPct val="100173"/>
              </a:lnSpc>
              <a:spcBef>
                <a:spcPts val="0"/>
              </a:spcBef>
              <a:spcAft>
                <a:spcPts val="0"/>
              </a:spcAft>
              <a:buClr>
                <a:schemeClr val="dk1"/>
              </a:buClr>
              <a:buFont typeface="Arial"/>
              <a:buNone/>
              <a:defRPr b="1" i="0" sz="2200" u="none" cap="none" strike="noStrike">
                <a:solidFill>
                  <a:schemeClr val="dk1"/>
                </a:solidFill>
                <a:latin typeface="Arial"/>
                <a:ea typeface="Arial"/>
                <a:cs typeface="Arial"/>
                <a:sym typeface="Arial"/>
              </a:defRPr>
            </a:lvl7pPr>
            <a:lvl8pPr indent="0" lvl="7" marL="0" marR="0" rtl="0" algn="r">
              <a:lnSpc>
                <a:spcPct val="100173"/>
              </a:lnSpc>
              <a:spcBef>
                <a:spcPts val="0"/>
              </a:spcBef>
              <a:spcAft>
                <a:spcPts val="0"/>
              </a:spcAft>
              <a:buClr>
                <a:schemeClr val="dk1"/>
              </a:buClr>
              <a:buFont typeface="Arial"/>
              <a:buNone/>
              <a:defRPr b="1" i="0" sz="2200" u="none" cap="none" strike="noStrike">
                <a:solidFill>
                  <a:schemeClr val="dk1"/>
                </a:solidFill>
                <a:latin typeface="Arial"/>
                <a:ea typeface="Arial"/>
                <a:cs typeface="Arial"/>
                <a:sym typeface="Arial"/>
              </a:defRPr>
            </a:lvl8pPr>
            <a:lvl9pPr indent="0" lvl="8" marL="0" marR="0" rtl="0" algn="r">
              <a:lnSpc>
                <a:spcPct val="100173"/>
              </a:lnSpc>
              <a:spcBef>
                <a:spcPts val="0"/>
              </a:spcBef>
              <a:spcAft>
                <a:spcPts val="0"/>
              </a:spcAft>
              <a:buClr>
                <a:schemeClr val="dk1"/>
              </a:buClr>
              <a:buFont typeface="Arial"/>
              <a:buNone/>
              <a:defRPr b="1" i="0" sz="2200" u="none" cap="none" strike="noStrike">
                <a:solidFill>
                  <a:schemeClr val="dk1"/>
                </a:solidFill>
                <a:latin typeface="Arial"/>
                <a:ea typeface="Arial"/>
                <a:cs typeface="Arial"/>
                <a:sym typeface="Arial"/>
              </a:defRPr>
            </a:lvl9pPr>
          </a:lstStyle>
          <a:p>
            <a:pPr indent="0" lvl="0" marL="0">
              <a:spcBef>
                <a:spcPts val="0"/>
              </a:spcBef>
              <a:spcAft>
                <a:spcPts val="0"/>
              </a:spcAft>
              <a:buNone/>
            </a:pPr>
            <a:fld id="{00000000-1234-1234-1234-123412341234}" type="slidenum">
              <a:rPr lang="en"/>
              <a:t>‹#›</a:t>
            </a:fld>
            <a:endParaRPr/>
          </a:p>
        </p:txBody>
      </p:sp>
      <p:cxnSp>
        <p:nvCxnSpPr>
          <p:cNvPr id="294" name="Shape 294"/>
          <p:cNvCxnSpPr/>
          <p:nvPr/>
        </p:nvCxnSpPr>
        <p:spPr>
          <a:xfrm>
            <a:off x="446503" y="476767"/>
            <a:ext cx="8250900" cy="0"/>
          </a:xfrm>
          <a:prstGeom prst="straightConnector1">
            <a:avLst/>
          </a:prstGeom>
          <a:noFill/>
          <a:ln cap="flat" cmpd="sng" w="9525">
            <a:solidFill>
              <a:schemeClr val="dk1"/>
            </a:solidFill>
            <a:prstDash val="solid"/>
            <a:miter lim="8000"/>
            <a:headEnd len="sm" w="sm" type="none"/>
            <a:tailEnd len="sm" w="sm" type="none"/>
          </a:ln>
        </p:spPr>
      </p:cxnSp>
      <p:cxnSp>
        <p:nvCxnSpPr>
          <p:cNvPr id="295" name="Shape 295"/>
          <p:cNvCxnSpPr/>
          <p:nvPr/>
        </p:nvCxnSpPr>
        <p:spPr>
          <a:xfrm>
            <a:off x="446503" y="888310"/>
            <a:ext cx="8250900" cy="0"/>
          </a:xfrm>
          <a:prstGeom prst="straightConnector1">
            <a:avLst/>
          </a:prstGeom>
          <a:noFill/>
          <a:ln cap="flat" cmpd="sng" w="9525">
            <a:solidFill>
              <a:schemeClr val="dk1"/>
            </a:solidFill>
            <a:prstDash val="solid"/>
            <a:miter lim="8000"/>
            <a:headEnd len="sm" w="sm" type="none"/>
            <a:tailEnd len="sm" w="sm" type="none"/>
          </a:ln>
        </p:spPr>
      </p:cxnSp>
    </p:spTree>
  </p:cSld>
  <p:clrMap accent1="accent1" accent2="accent2" accent3="accent3" accent4="accent4" accent5="accent5" accent6="accent6" bg1="lt1" bg2="dk2" tx1="dk1" tx2="lt2" folHlink="folHlink" hlink="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 id="2147483707" r:id="rId12"/>
    <p:sldLayoutId id="2147483708" r:id="rId13"/>
    <p:sldLayoutId id="2147483709" r:id="rId14"/>
    <p:sldLayoutId id="2147483710" r:id="rId15"/>
    <p:sldLayoutId id="2147483711"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395" name="Shape 395"/>
        <p:cNvGrpSpPr/>
        <p:nvPr/>
      </p:nvGrpSpPr>
      <p:grpSpPr>
        <a:xfrm>
          <a:off x="0" y="0"/>
          <a:ext cx="0" cy="0"/>
          <a:chOff x="0" y="0"/>
          <a:chExt cx="0" cy="0"/>
        </a:xfrm>
      </p:grpSpPr>
      <p:cxnSp>
        <p:nvCxnSpPr>
          <p:cNvPr id="396" name="Shape 396"/>
          <p:cNvCxnSpPr/>
          <p:nvPr/>
        </p:nvCxnSpPr>
        <p:spPr>
          <a:xfrm>
            <a:off x="446484" y="447261"/>
            <a:ext cx="8250900" cy="0"/>
          </a:xfrm>
          <a:prstGeom prst="straightConnector1">
            <a:avLst/>
          </a:prstGeom>
          <a:noFill/>
          <a:ln cap="flat" cmpd="sng" w="9525">
            <a:solidFill>
              <a:srgbClr val="000000"/>
            </a:solidFill>
            <a:prstDash val="solid"/>
            <a:round/>
            <a:headEnd len="sm" w="sm" type="none"/>
            <a:tailEnd len="sm" w="sm" type="none"/>
          </a:ln>
        </p:spPr>
      </p:cxnSp>
      <p:cxnSp>
        <p:nvCxnSpPr>
          <p:cNvPr id="397" name="Shape 397"/>
          <p:cNvCxnSpPr/>
          <p:nvPr/>
        </p:nvCxnSpPr>
        <p:spPr>
          <a:xfrm>
            <a:off x="446484" y="858741"/>
            <a:ext cx="8250900" cy="0"/>
          </a:xfrm>
          <a:prstGeom prst="straightConnector1">
            <a:avLst/>
          </a:prstGeom>
          <a:noFill/>
          <a:ln cap="flat" cmpd="sng" w="9525">
            <a:solidFill>
              <a:srgbClr val="000000"/>
            </a:solidFill>
            <a:prstDash val="solid"/>
            <a:round/>
            <a:headEnd len="sm" w="sm" type="none"/>
            <a:tailEnd len="sm" w="sm" type="none"/>
          </a:ln>
        </p:spPr>
      </p:cxnSp>
      <p:sp>
        <p:nvSpPr>
          <p:cNvPr id="398" name="Shape 398"/>
          <p:cNvSpPr txBox="1"/>
          <p:nvPr>
            <p:ph type="title"/>
          </p:nvPr>
        </p:nvSpPr>
        <p:spPr>
          <a:xfrm>
            <a:off x="446484" y="1037645"/>
            <a:ext cx="8250900" cy="501000"/>
          </a:xfrm>
          <a:prstGeom prst="rect">
            <a:avLst/>
          </a:prstGeom>
          <a:noFill/>
          <a:ln cap="flat" cmpd="sng" w="9525">
            <a:solidFill>
              <a:srgbClr val="000000"/>
            </a:solidFill>
            <a:prstDash val="solid"/>
            <a:round/>
            <a:headEnd len="sm" w="sm" type="none"/>
            <a:tailEnd len="sm" w="sm" type="none"/>
          </a:ln>
        </p:spPr>
        <p:txBody>
          <a:bodyPr anchorCtr="0" anchor="t" bIns="89575" lIns="89575" spcFirstLastPara="1" rIns="89575" wrap="square" tIns="89575"/>
          <a:lstStyle>
            <a:lvl1pPr indent="0" lvl="0" marL="0" marR="0" rtl="0" algn="l">
              <a:lnSpc>
                <a:spcPct val="92592"/>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1pPr>
            <a:lvl2pPr indent="165100" lvl="1" marL="0" marR="0" rtl="0" algn="l">
              <a:lnSpc>
                <a:spcPct val="92592"/>
              </a:lnSpc>
              <a:spcBef>
                <a:spcPts val="0"/>
              </a:spcBef>
              <a:spcAft>
                <a:spcPts val="0"/>
              </a:spcAft>
              <a:buSzPts val="1400"/>
              <a:buNone/>
              <a:defRPr sz="1000"/>
            </a:lvl2pPr>
            <a:lvl3pPr indent="317500" lvl="2" marL="0" marR="0" rtl="0" algn="l">
              <a:lnSpc>
                <a:spcPct val="92592"/>
              </a:lnSpc>
              <a:spcBef>
                <a:spcPts val="0"/>
              </a:spcBef>
              <a:spcAft>
                <a:spcPts val="0"/>
              </a:spcAft>
              <a:buSzPts val="1400"/>
              <a:buNone/>
              <a:defRPr sz="1000"/>
            </a:lvl3pPr>
            <a:lvl4pPr indent="482600" lvl="3" marL="0" marR="0" rtl="0" algn="l">
              <a:lnSpc>
                <a:spcPct val="92592"/>
              </a:lnSpc>
              <a:spcBef>
                <a:spcPts val="0"/>
              </a:spcBef>
              <a:spcAft>
                <a:spcPts val="0"/>
              </a:spcAft>
              <a:buSzPts val="1400"/>
              <a:buNone/>
              <a:defRPr sz="1000"/>
            </a:lvl4pPr>
            <a:lvl5pPr indent="647700" lvl="4" marL="0" marR="0" rtl="0" algn="l">
              <a:lnSpc>
                <a:spcPct val="92592"/>
              </a:lnSpc>
              <a:spcBef>
                <a:spcPts val="0"/>
              </a:spcBef>
              <a:spcAft>
                <a:spcPts val="0"/>
              </a:spcAft>
              <a:buSzPts val="1400"/>
              <a:buNone/>
              <a:defRPr sz="1000"/>
            </a:lvl5pPr>
            <a:lvl6pPr indent="812800" lvl="5" marL="0" marR="0" rtl="0" algn="l">
              <a:lnSpc>
                <a:spcPct val="92592"/>
              </a:lnSpc>
              <a:spcBef>
                <a:spcPts val="0"/>
              </a:spcBef>
              <a:spcAft>
                <a:spcPts val="0"/>
              </a:spcAft>
              <a:buSzPts val="1400"/>
              <a:buNone/>
              <a:defRPr sz="1000"/>
            </a:lvl6pPr>
            <a:lvl7pPr indent="965200" lvl="6" marL="0" marR="0" rtl="0" algn="l">
              <a:lnSpc>
                <a:spcPct val="92592"/>
              </a:lnSpc>
              <a:spcBef>
                <a:spcPts val="0"/>
              </a:spcBef>
              <a:spcAft>
                <a:spcPts val="0"/>
              </a:spcAft>
              <a:buSzPts val="1400"/>
              <a:buNone/>
              <a:defRPr sz="1000"/>
            </a:lvl7pPr>
            <a:lvl8pPr indent="1130300" lvl="7" marL="0" marR="0" rtl="0" algn="l">
              <a:lnSpc>
                <a:spcPct val="92592"/>
              </a:lnSpc>
              <a:spcBef>
                <a:spcPts val="0"/>
              </a:spcBef>
              <a:spcAft>
                <a:spcPts val="0"/>
              </a:spcAft>
              <a:buSzPts val="1400"/>
              <a:buNone/>
              <a:defRPr sz="1000"/>
            </a:lvl8pPr>
            <a:lvl9pPr indent="1295400" lvl="8" marL="0" marR="0" rtl="0" algn="l">
              <a:lnSpc>
                <a:spcPct val="92592"/>
              </a:lnSpc>
              <a:spcBef>
                <a:spcPts val="0"/>
              </a:spcBef>
              <a:spcAft>
                <a:spcPts val="0"/>
              </a:spcAft>
              <a:buSzPts val="1400"/>
              <a:buNone/>
              <a:defRPr sz="1000"/>
            </a:lvl9pPr>
          </a:lstStyle>
          <a:p/>
        </p:txBody>
      </p:sp>
      <p:sp>
        <p:nvSpPr>
          <p:cNvPr id="399" name="Shape 399"/>
          <p:cNvSpPr txBox="1"/>
          <p:nvPr>
            <p:ph idx="1" type="body"/>
          </p:nvPr>
        </p:nvSpPr>
        <p:spPr>
          <a:xfrm>
            <a:off x="444414" y="1699590"/>
            <a:ext cx="8250900" cy="2683500"/>
          </a:xfrm>
          <a:prstGeom prst="rect">
            <a:avLst/>
          </a:prstGeom>
          <a:noFill/>
          <a:ln>
            <a:noFill/>
          </a:ln>
        </p:spPr>
        <p:txBody>
          <a:bodyPr anchorCtr="0" anchor="t" bIns="89575" lIns="89575" spcFirstLastPara="1" rIns="89575" wrap="square" tIns="89575"/>
          <a:lstStyle>
            <a:lvl1pPr indent="-228600" lvl="0" marL="457200" marR="0" rtl="0" algn="l">
              <a:lnSpc>
                <a:spcPct val="100000"/>
              </a:lnSpc>
              <a:spcBef>
                <a:spcPts val="70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1pPr>
            <a:lvl2pPr indent="-292100" lvl="1" marL="914400" marR="0" rtl="0" algn="l">
              <a:lnSpc>
                <a:spcPct val="100000"/>
              </a:lnSpc>
              <a:spcBef>
                <a:spcPts val="700"/>
              </a:spcBef>
              <a:spcAft>
                <a:spcPts val="0"/>
              </a:spcAft>
              <a:buClr>
                <a:srgbClr val="000000"/>
              </a:buClr>
              <a:buSzPts val="1000"/>
              <a:buFont typeface="Merriweather Sans"/>
              <a:buChar char="‣"/>
              <a:defRPr b="0" i="0" sz="1000" u="none" cap="none" strike="noStrike">
                <a:solidFill>
                  <a:srgbClr val="000000"/>
                </a:solidFill>
                <a:latin typeface="Arial"/>
                <a:ea typeface="Arial"/>
                <a:cs typeface="Arial"/>
                <a:sym typeface="Arial"/>
              </a:defRPr>
            </a:lvl2pPr>
            <a:lvl3pPr indent="-292100" lvl="2" marL="1371600" marR="0" rtl="0" algn="l">
              <a:lnSpc>
                <a:spcPct val="100000"/>
              </a:lnSpc>
              <a:spcBef>
                <a:spcPts val="700"/>
              </a:spcBef>
              <a:spcAft>
                <a:spcPts val="0"/>
              </a:spcAft>
              <a:buClr>
                <a:srgbClr val="000000"/>
              </a:buClr>
              <a:buSzPts val="1000"/>
              <a:buFont typeface="Merriweather Sans"/>
              <a:buChar char="‣"/>
              <a:defRPr b="0" i="0" sz="1000" u="none" cap="none" strike="noStrike">
                <a:solidFill>
                  <a:srgbClr val="000000"/>
                </a:solidFill>
                <a:latin typeface="Arial"/>
                <a:ea typeface="Arial"/>
                <a:cs typeface="Arial"/>
                <a:sym typeface="Arial"/>
              </a:defRPr>
            </a:lvl3pPr>
            <a:lvl4pPr indent="-292100" lvl="3" marL="1828800" marR="0" rtl="0" algn="l">
              <a:lnSpc>
                <a:spcPct val="100000"/>
              </a:lnSpc>
              <a:spcBef>
                <a:spcPts val="700"/>
              </a:spcBef>
              <a:spcAft>
                <a:spcPts val="0"/>
              </a:spcAft>
              <a:buClr>
                <a:srgbClr val="000000"/>
              </a:buClr>
              <a:buSzPts val="1000"/>
              <a:buFont typeface="Merriweather Sans"/>
              <a:buChar char="‣"/>
              <a:defRPr b="0" i="0" sz="1000" u="none" cap="none" strike="noStrike">
                <a:solidFill>
                  <a:srgbClr val="000000"/>
                </a:solidFill>
                <a:latin typeface="Arial"/>
                <a:ea typeface="Arial"/>
                <a:cs typeface="Arial"/>
                <a:sym typeface="Arial"/>
              </a:defRPr>
            </a:lvl4pPr>
            <a:lvl5pPr indent="-292100" lvl="4" marL="2286000" marR="0" rtl="0" algn="l">
              <a:lnSpc>
                <a:spcPct val="100000"/>
              </a:lnSpc>
              <a:spcBef>
                <a:spcPts val="700"/>
              </a:spcBef>
              <a:spcAft>
                <a:spcPts val="0"/>
              </a:spcAft>
              <a:buClr>
                <a:srgbClr val="000000"/>
              </a:buClr>
              <a:buSzPts val="1000"/>
              <a:buFont typeface="Merriweather Sans"/>
              <a:buChar char="‣"/>
              <a:defRPr b="0" i="0" sz="1000" u="none" cap="none" strike="noStrike">
                <a:solidFill>
                  <a:srgbClr val="000000"/>
                </a:solidFill>
                <a:latin typeface="Arial"/>
                <a:ea typeface="Arial"/>
                <a:cs typeface="Arial"/>
                <a:sym typeface="Arial"/>
              </a:defRPr>
            </a:lvl5pPr>
            <a:lvl6pPr indent="-292100" lvl="5" marL="2743200" marR="0" rtl="0" algn="l">
              <a:lnSpc>
                <a:spcPct val="100000"/>
              </a:lnSpc>
              <a:spcBef>
                <a:spcPts val="700"/>
              </a:spcBef>
              <a:spcAft>
                <a:spcPts val="0"/>
              </a:spcAft>
              <a:buClr>
                <a:srgbClr val="000000"/>
              </a:buClr>
              <a:buSzPts val="1000"/>
              <a:buFont typeface="Arial"/>
              <a:buChar char="•"/>
              <a:defRPr b="0" i="0" sz="1000" u="none" cap="none" strike="noStrike">
                <a:solidFill>
                  <a:srgbClr val="000000"/>
                </a:solidFill>
                <a:latin typeface="Arial"/>
                <a:ea typeface="Arial"/>
                <a:cs typeface="Arial"/>
                <a:sym typeface="Arial"/>
              </a:defRPr>
            </a:lvl6pPr>
            <a:lvl7pPr indent="-292100" lvl="6" marL="3200400" marR="0" rtl="0" algn="l">
              <a:lnSpc>
                <a:spcPct val="100000"/>
              </a:lnSpc>
              <a:spcBef>
                <a:spcPts val="700"/>
              </a:spcBef>
              <a:spcAft>
                <a:spcPts val="0"/>
              </a:spcAft>
              <a:buClr>
                <a:srgbClr val="000000"/>
              </a:buClr>
              <a:buSzPts val="1000"/>
              <a:buFont typeface="Arial"/>
              <a:buChar char="•"/>
              <a:defRPr b="0" i="0" sz="1000" u="none" cap="none" strike="noStrike">
                <a:solidFill>
                  <a:srgbClr val="000000"/>
                </a:solidFill>
                <a:latin typeface="Arial"/>
                <a:ea typeface="Arial"/>
                <a:cs typeface="Arial"/>
                <a:sym typeface="Arial"/>
              </a:defRPr>
            </a:lvl7pPr>
            <a:lvl8pPr indent="-292100" lvl="7" marL="3657600" marR="0" rtl="0" algn="l">
              <a:lnSpc>
                <a:spcPct val="100000"/>
              </a:lnSpc>
              <a:spcBef>
                <a:spcPts val="700"/>
              </a:spcBef>
              <a:spcAft>
                <a:spcPts val="0"/>
              </a:spcAft>
              <a:buClr>
                <a:srgbClr val="000000"/>
              </a:buClr>
              <a:buSzPts val="1000"/>
              <a:buFont typeface="Arial"/>
              <a:buChar char="•"/>
              <a:defRPr b="0" i="0" sz="1000" u="none" cap="none" strike="noStrike">
                <a:solidFill>
                  <a:srgbClr val="000000"/>
                </a:solidFill>
                <a:latin typeface="Arial"/>
                <a:ea typeface="Arial"/>
                <a:cs typeface="Arial"/>
                <a:sym typeface="Arial"/>
              </a:defRPr>
            </a:lvl8pPr>
            <a:lvl9pPr indent="-292100" lvl="8" marL="4114800" marR="0" rtl="0" algn="l">
              <a:lnSpc>
                <a:spcPct val="100000"/>
              </a:lnSpc>
              <a:spcBef>
                <a:spcPts val="700"/>
              </a:spcBef>
              <a:spcAft>
                <a:spcPts val="0"/>
              </a:spcAft>
              <a:buClr>
                <a:srgbClr val="000000"/>
              </a:buClr>
              <a:buSzPts val="1000"/>
              <a:buFont typeface="Arial"/>
              <a:buChar char="•"/>
              <a:defRPr b="0" i="0" sz="10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712" r:id="rId1"/>
    <p:sldLayoutId id="2147483713" r:id="rId2"/>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 id="2147483723" r:id="rId12"/>
    <p:sldLayoutId id="2147483724" r:id="rId13"/>
    <p:sldLayoutId id="2147483725" r:id="rId14"/>
    <p:sldLayoutId id="2147483726" r:id="rId15"/>
    <p:sldLayoutId id="2147483727" r:id="rId16"/>
    <p:sldLayoutId id="2147483728" r:id="rId17"/>
    <p:sldLayoutId id="2147483729" r:id="rId18"/>
    <p:sldLayoutId id="2147483730" r:id="rId19"/>
    <p:sldLayoutId id="2147483731" r:id="rId20"/>
    <p:sldLayoutId id="2147483732" r:id="rId21"/>
    <p:sldLayoutId id="2147483733" r:id="rId22"/>
    <p:sldLayoutId id="2147483734" r:id="rId23"/>
    <p:sldLayoutId id="2147483735" r:id="rId24"/>
    <p:sldLayoutId id="2147483736" r:id="rId25"/>
    <p:sldLayoutId id="2147483737" r:id="rId26"/>
    <p:sldLayoutId id="2147483738" r:id="rId27"/>
    <p:sldLayoutId id="2147483739" r:id="rId28"/>
    <p:sldLayoutId id="2147483740" r:id="rId29"/>
    <p:sldLayoutId id="2147483741" r:id="rId30"/>
    <p:sldLayoutId id="2147483742" r:id="rId3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604" name="Shape 604"/>
        <p:cNvGrpSpPr/>
        <p:nvPr/>
      </p:nvGrpSpPr>
      <p:grpSpPr>
        <a:xfrm>
          <a:off x="0" y="0"/>
          <a:ext cx="0" cy="0"/>
          <a:chOff x="0" y="0"/>
          <a:chExt cx="0" cy="0"/>
        </a:xfrm>
      </p:grpSpPr>
      <p:cxnSp>
        <p:nvCxnSpPr>
          <p:cNvPr id="605" name="Shape 605"/>
          <p:cNvCxnSpPr/>
          <p:nvPr/>
        </p:nvCxnSpPr>
        <p:spPr>
          <a:xfrm>
            <a:off x="446484" y="447261"/>
            <a:ext cx="8250900" cy="0"/>
          </a:xfrm>
          <a:prstGeom prst="straightConnector1">
            <a:avLst/>
          </a:prstGeom>
          <a:noFill/>
          <a:ln cap="flat" cmpd="sng" w="9525">
            <a:solidFill>
              <a:srgbClr val="000000"/>
            </a:solidFill>
            <a:prstDash val="solid"/>
            <a:round/>
            <a:headEnd len="sm" w="sm" type="none"/>
            <a:tailEnd len="sm" w="sm" type="none"/>
          </a:ln>
        </p:spPr>
      </p:cxnSp>
      <p:cxnSp>
        <p:nvCxnSpPr>
          <p:cNvPr id="606" name="Shape 606"/>
          <p:cNvCxnSpPr/>
          <p:nvPr/>
        </p:nvCxnSpPr>
        <p:spPr>
          <a:xfrm>
            <a:off x="446484" y="858741"/>
            <a:ext cx="8250900" cy="0"/>
          </a:xfrm>
          <a:prstGeom prst="straightConnector1">
            <a:avLst/>
          </a:prstGeom>
          <a:noFill/>
          <a:ln cap="flat" cmpd="sng" w="9525">
            <a:solidFill>
              <a:srgbClr val="000000"/>
            </a:solidFill>
            <a:prstDash val="solid"/>
            <a:round/>
            <a:headEnd len="sm" w="sm" type="none"/>
            <a:tailEnd len="sm" w="sm" type="none"/>
          </a:ln>
        </p:spPr>
      </p:cxnSp>
      <p:sp>
        <p:nvSpPr>
          <p:cNvPr id="607" name="Shape 607"/>
          <p:cNvSpPr txBox="1"/>
          <p:nvPr>
            <p:ph type="title"/>
          </p:nvPr>
        </p:nvSpPr>
        <p:spPr>
          <a:xfrm>
            <a:off x="446484" y="1037645"/>
            <a:ext cx="8250900" cy="501000"/>
          </a:xfrm>
          <a:prstGeom prst="rect">
            <a:avLst/>
          </a:prstGeom>
          <a:noFill/>
          <a:ln cap="flat" cmpd="sng" w="9525">
            <a:solidFill>
              <a:srgbClr val="000000"/>
            </a:solidFill>
            <a:prstDash val="solid"/>
            <a:round/>
            <a:headEnd len="sm" w="sm" type="none"/>
            <a:tailEnd len="sm" w="sm" type="none"/>
          </a:ln>
        </p:spPr>
        <p:txBody>
          <a:bodyPr anchorCtr="0" anchor="t" bIns="64325" lIns="64325" spcFirstLastPara="1" rIns="64325" wrap="square" tIns="64325"/>
          <a:lstStyle>
            <a:lvl1pPr indent="-63500" lvl="0" marL="0" marR="0" rtl="0" algn="l">
              <a:lnSpc>
                <a:spcPct val="92592"/>
              </a:lnSpc>
              <a:spcBef>
                <a:spcPts val="0"/>
              </a:spcBef>
              <a:spcAft>
                <a:spcPts val="0"/>
              </a:spcAft>
              <a:buSzPts val="1000"/>
              <a:buChar char="●"/>
              <a:defRPr sz="1000"/>
            </a:lvl1pPr>
            <a:lvl2pPr indent="101600" lvl="1" marL="0" marR="0" rtl="0" algn="l">
              <a:lnSpc>
                <a:spcPct val="92592"/>
              </a:lnSpc>
              <a:spcBef>
                <a:spcPts val="0"/>
              </a:spcBef>
              <a:spcAft>
                <a:spcPts val="0"/>
              </a:spcAft>
              <a:buSzPts val="1000"/>
              <a:buChar char="○"/>
              <a:defRPr sz="1000"/>
            </a:lvl2pPr>
            <a:lvl3pPr indent="254000" lvl="2" marL="0" marR="0" rtl="0" algn="l">
              <a:lnSpc>
                <a:spcPct val="92592"/>
              </a:lnSpc>
              <a:spcBef>
                <a:spcPts val="0"/>
              </a:spcBef>
              <a:spcAft>
                <a:spcPts val="0"/>
              </a:spcAft>
              <a:buSzPts val="1000"/>
              <a:buChar char="■"/>
              <a:defRPr sz="1000"/>
            </a:lvl3pPr>
            <a:lvl4pPr indent="419100" lvl="3" marL="0" marR="0" rtl="0" algn="l">
              <a:lnSpc>
                <a:spcPct val="92592"/>
              </a:lnSpc>
              <a:spcBef>
                <a:spcPts val="0"/>
              </a:spcBef>
              <a:spcAft>
                <a:spcPts val="0"/>
              </a:spcAft>
              <a:buSzPts val="1000"/>
              <a:buChar char="●"/>
              <a:defRPr sz="1000"/>
            </a:lvl4pPr>
            <a:lvl5pPr indent="584200" lvl="4" marL="0" marR="0" rtl="0" algn="l">
              <a:lnSpc>
                <a:spcPct val="92592"/>
              </a:lnSpc>
              <a:spcBef>
                <a:spcPts val="0"/>
              </a:spcBef>
              <a:spcAft>
                <a:spcPts val="0"/>
              </a:spcAft>
              <a:buSzPts val="1000"/>
              <a:buChar char="○"/>
              <a:defRPr sz="1000"/>
            </a:lvl5pPr>
            <a:lvl6pPr indent="749300" lvl="5" marL="0" marR="0" rtl="0" algn="l">
              <a:lnSpc>
                <a:spcPct val="92592"/>
              </a:lnSpc>
              <a:spcBef>
                <a:spcPts val="0"/>
              </a:spcBef>
              <a:spcAft>
                <a:spcPts val="0"/>
              </a:spcAft>
              <a:buSzPts val="1000"/>
              <a:buChar char="■"/>
              <a:defRPr sz="1000"/>
            </a:lvl6pPr>
            <a:lvl7pPr indent="901700" lvl="6" marL="0" marR="0" rtl="0" algn="l">
              <a:lnSpc>
                <a:spcPct val="92592"/>
              </a:lnSpc>
              <a:spcBef>
                <a:spcPts val="0"/>
              </a:spcBef>
              <a:spcAft>
                <a:spcPts val="0"/>
              </a:spcAft>
              <a:buSzPts val="1000"/>
              <a:buChar char="●"/>
              <a:defRPr sz="1000"/>
            </a:lvl7pPr>
            <a:lvl8pPr indent="1066800" lvl="7" marL="0" marR="0" rtl="0" algn="l">
              <a:lnSpc>
                <a:spcPct val="92592"/>
              </a:lnSpc>
              <a:spcBef>
                <a:spcPts val="0"/>
              </a:spcBef>
              <a:spcAft>
                <a:spcPts val="0"/>
              </a:spcAft>
              <a:buSzPts val="1000"/>
              <a:buChar char="○"/>
              <a:defRPr sz="1000"/>
            </a:lvl8pPr>
            <a:lvl9pPr indent="1231900" lvl="8" marL="0" marR="0" rtl="0" algn="l">
              <a:lnSpc>
                <a:spcPct val="92592"/>
              </a:lnSpc>
              <a:spcBef>
                <a:spcPts val="0"/>
              </a:spcBef>
              <a:spcAft>
                <a:spcPts val="0"/>
              </a:spcAft>
              <a:buSzPts val="1000"/>
              <a:buChar char="■"/>
              <a:defRPr sz="1000"/>
            </a:lvl9pPr>
          </a:lstStyle>
          <a:p/>
        </p:txBody>
      </p:sp>
      <p:sp>
        <p:nvSpPr>
          <p:cNvPr id="608" name="Shape 608"/>
          <p:cNvSpPr txBox="1"/>
          <p:nvPr>
            <p:ph idx="1" type="body"/>
          </p:nvPr>
        </p:nvSpPr>
        <p:spPr>
          <a:xfrm>
            <a:off x="444414" y="1699591"/>
            <a:ext cx="8250900" cy="2683500"/>
          </a:xfrm>
          <a:prstGeom prst="rect">
            <a:avLst/>
          </a:prstGeom>
          <a:noFill/>
          <a:ln>
            <a:noFill/>
          </a:ln>
        </p:spPr>
        <p:txBody>
          <a:bodyPr anchorCtr="0" anchor="t" bIns="64325" lIns="64325" spcFirstLastPara="1" rIns="64325" wrap="square" tIns="64325"/>
          <a:lstStyle>
            <a:lvl1pPr indent="-292100" lvl="0" marL="457200" marR="0" rtl="0" algn="l">
              <a:spcBef>
                <a:spcPts val="700"/>
              </a:spcBef>
              <a:spcAft>
                <a:spcPts val="0"/>
              </a:spcAft>
              <a:buSzPts val="1000"/>
              <a:buChar char="●"/>
              <a:defRPr sz="1000"/>
            </a:lvl1pPr>
            <a:lvl2pPr indent="-292100" lvl="1" marL="914400" marR="0" rtl="0" algn="l">
              <a:spcBef>
                <a:spcPts val="700"/>
              </a:spcBef>
              <a:spcAft>
                <a:spcPts val="0"/>
              </a:spcAft>
              <a:buSzPts val="1000"/>
              <a:buFont typeface="Merriweather Sans"/>
              <a:buChar char="‣"/>
              <a:defRPr sz="1000"/>
            </a:lvl2pPr>
            <a:lvl3pPr indent="-292100" lvl="2" marL="1371600" marR="0" rtl="0" algn="l">
              <a:spcBef>
                <a:spcPts val="700"/>
              </a:spcBef>
              <a:spcAft>
                <a:spcPts val="0"/>
              </a:spcAft>
              <a:buSzPts val="1000"/>
              <a:buFont typeface="Merriweather Sans"/>
              <a:buChar char="‣"/>
              <a:defRPr sz="1000"/>
            </a:lvl3pPr>
            <a:lvl4pPr indent="-292100" lvl="3" marL="1828800" marR="0" rtl="0" algn="l">
              <a:spcBef>
                <a:spcPts val="700"/>
              </a:spcBef>
              <a:spcAft>
                <a:spcPts val="0"/>
              </a:spcAft>
              <a:buSzPts val="1000"/>
              <a:buFont typeface="Merriweather Sans"/>
              <a:buChar char="‣"/>
              <a:defRPr sz="1000"/>
            </a:lvl4pPr>
            <a:lvl5pPr indent="-292100" lvl="4" marL="2286000" marR="0" rtl="0" algn="l">
              <a:spcBef>
                <a:spcPts val="700"/>
              </a:spcBef>
              <a:spcAft>
                <a:spcPts val="0"/>
              </a:spcAft>
              <a:buSzPts val="1000"/>
              <a:buFont typeface="Merriweather Sans"/>
              <a:buChar char="‣"/>
              <a:defRPr sz="1000"/>
            </a:lvl5pPr>
            <a:lvl6pPr indent="-292100" lvl="5" marL="2743200" marR="0" rtl="0" algn="l">
              <a:spcBef>
                <a:spcPts val="700"/>
              </a:spcBef>
              <a:spcAft>
                <a:spcPts val="0"/>
              </a:spcAft>
              <a:buSzPts val="1000"/>
              <a:buFont typeface="Arial"/>
              <a:buChar char="•"/>
              <a:defRPr sz="1000"/>
            </a:lvl6pPr>
            <a:lvl7pPr indent="-292100" lvl="6" marL="3200400" marR="0" rtl="0" algn="l">
              <a:spcBef>
                <a:spcPts val="700"/>
              </a:spcBef>
              <a:spcAft>
                <a:spcPts val="0"/>
              </a:spcAft>
              <a:buSzPts val="1000"/>
              <a:buFont typeface="Arial"/>
              <a:buChar char="•"/>
              <a:defRPr sz="1000"/>
            </a:lvl7pPr>
            <a:lvl8pPr indent="-292100" lvl="7" marL="3657600" marR="0" rtl="0" algn="l">
              <a:spcBef>
                <a:spcPts val="700"/>
              </a:spcBef>
              <a:spcAft>
                <a:spcPts val="0"/>
              </a:spcAft>
              <a:buSzPts val="1000"/>
              <a:buFont typeface="Arial"/>
              <a:buChar char="•"/>
              <a:defRPr sz="1000"/>
            </a:lvl8pPr>
            <a:lvl9pPr indent="-292100" lvl="8" marL="4114800" marR="0" rtl="0" algn="l">
              <a:spcBef>
                <a:spcPts val="700"/>
              </a:spcBef>
              <a:spcAft>
                <a:spcPts val="0"/>
              </a:spcAft>
              <a:buSzPts val="1000"/>
              <a:buFont typeface="Arial"/>
              <a:buChar char="•"/>
              <a:defRPr sz="1000"/>
            </a:lvl9pPr>
          </a:lstStyle>
          <a:p/>
        </p:txBody>
      </p:sp>
    </p:spTree>
  </p:cSld>
  <p:clrMap accent1="accent1" accent2="accent2" accent3="accent3" accent4="accent4" accent5="accent5" accent6="accent6" bg1="lt1" bg2="dk2" tx1="dk1" tx2="lt2" folHlink="folHlink" hlink="hlink"/>
  <p:sldLayoutIdLst>
    <p:sldLayoutId id="2147483743" r:id="rId1"/>
    <p:sldLayoutId id="2147483744" r:id="rId2"/>
    <p:sldLayoutId id="2147483745" r:id="rId3"/>
    <p:sldLayoutId id="2147483746" r:id="rId4"/>
    <p:sldLayoutId id="2147483747" r:id="rId5"/>
    <p:sldLayoutId id="2147483748" r:id="rId6"/>
    <p:sldLayoutId id="2147483749" r:id="rId7"/>
    <p:sldLayoutId id="2147483750" r:id="rId8"/>
    <p:sldLayoutId id="2147483751" r:id="rId9"/>
    <p:sldLayoutId id="2147483752" r:id="rId10"/>
    <p:sldLayoutId id="2147483753" r:id="rId11"/>
    <p:sldLayoutId id="2147483754" r:id="rId12"/>
    <p:sldLayoutId id="2147483755" r:id="rId13"/>
    <p:sldLayoutId id="2147483756" r:id="rId14"/>
    <p:sldLayoutId id="2147483757" r:id="rId15"/>
    <p:sldLayoutId id="2147483758" r:id="rId16"/>
    <p:sldLayoutId id="2147483759" r:id="rId17"/>
    <p:sldLayoutId id="2147483760" r:id="rId18"/>
    <p:sldLayoutId id="2147483761" r:id="rId19"/>
    <p:sldLayoutId id="2147483762" r:id="rId20"/>
    <p:sldLayoutId id="2147483763" r:id="rId21"/>
    <p:sldLayoutId id="2147483764" r:id="rId22"/>
    <p:sldLayoutId id="2147483765" r:id="rId23"/>
    <p:sldLayoutId id="2147483766" r:id="rId24"/>
    <p:sldLayoutId id="2147483767" r:id="rId25"/>
    <p:sldLayoutId id="2147483768" r:id="rId26"/>
    <p:sldLayoutId id="2147483769" r:id="rId27"/>
    <p:sldLayoutId id="2147483770" r:id="rId28"/>
    <p:sldLayoutId id="2147483771" r:id="rId29"/>
    <p:sldLayoutId id="2147483772" r:id="rId30"/>
    <p:sldLayoutId id="2147483773" r:id="rId3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 Id="rId3" Type="http://schemas.openxmlformats.org/officeDocument/2006/relationships/hyperlink" Target="https://www.themuse.com/advice/185-powerful-verbs-that-will-make-your-resume-awesome" TargetMode="External"/><Relationship Id="rId4" Type="http://schemas.openxmlformats.org/officeDocument/2006/relationships/hyperlink" Target="http://everyvowel.com/resume-2/" TargetMode="External"/><Relationship Id="rId5" Type="http://schemas.openxmlformats.org/officeDocument/2006/relationships/hyperlink" Target="http://everyvowel.com/resume-2/"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 Id="rId3" Type="http://schemas.openxmlformats.org/officeDocument/2006/relationships/hyperlink" Target="https://resumegenius.com/6-second-resume-challenge"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 Id="rId3" Type="http://schemas.openxmlformats.org/officeDocument/2006/relationships/hyperlink" Target="https://www.canva.com/" TargetMode="External"/><Relationship Id="rId4" Type="http://schemas.openxmlformats.org/officeDocument/2006/relationships/hyperlink" Target="https://www.kickresume.com/" TargetMode="External"/><Relationship Id="rId5" Type="http://schemas.openxmlformats.org/officeDocument/2006/relationships/hyperlink" Target="https://represent.io/" TargetMode="External"/><Relationship Id="rId6" Type="http://schemas.openxmlformats.org/officeDocument/2006/relationships/hyperlink" Target="http://vizualize.me/" TargetMode="External"/><Relationship Id="rId7" Type="http://schemas.openxmlformats.org/officeDocument/2006/relationships/hyperlink" Target="https://creativemarket.com/search?q=resumes"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 Id="rId3" Type="http://schemas.openxmlformats.org/officeDocument/2006/relationships/image" Target="../media/image8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 Id="rId3" Type="http://schemas.openxmlformats.org/officeDocument/2006/relationships/image" Target="../media/image78.png"/><Relationship Id="rId4" Type="http://schemas.openxmlformats.org/officeDocument/2006/relationships/image" Target="../media/image76.png"/><Relationship Id="rId5" Type="http://schemas.openxmlformats.org/officeDocument/2006/relationships/image" Target="../media/image8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xml"/><Relationship Id="rId3" Type="http://schemas.openxmlformats.org/officeDocument/2006/relationships/image" Target="../media/image8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 Id="rId3" Type="http://schemas.openxmlformats.org/officeDocument/2006/relationships/image" Target="../media/image100.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 Id="rId3" Type="http://schemas.openxmlformats.org/officeDocument/2006/relationships/image" Target="../media/image9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xml"/><Relationship Id="rId3" Type="http://schemas.openxmlformats.org/officeDocument/2006/relationships/image" Target="../media/image85.png"/><Relationship Id="rId4" Type="http://schemas.openxmlformats.org/officeDocument/2006/relationships/image" Target="../media/image9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xml"/><Relationship Id="rId3" Type="http://schemas.openxmlformats.org/officeDocument/2006/relationships/image" Target="../media/image9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xml"/><Relationship Id="rId3" Type="http://schemas.openxmlformats.org/officeDocument/2006/relationships/image" Target="../media/image8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6.xml"/><Relationship Id="rId3" Type="http://schemas.openxmlformats.org/officeDocument/2006/relationships/hyperlink" Target="https://www.jobscan.co/" TargetMode="External"/><Relationship Id="rId4" Type="http://schemas.openxmlformats.org/officeDocument/2006/relationships/hyperlink" Target="http://www.cvlift.com/resume_home" TargetMode="External"/><Relationship Id="rId5" Type="http://schemas.openxmlformats.org/officeDocument/2006/relationships/hyperlink" Target="http://rezscore.com/"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 Id="rId3" Type="http://schemas.openxmlformats.org/officeDocument/2006/relationships/image" Target="../media/image7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hyperlink" Target="https://tagcrowd.com/" TargetMode="External"/><Relationship Id="rId4" Type="http://schemas.openxmlformats.org/officeDocument/2006/relationships/image" Target="../media/image8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20" Type="http://schemas.openxmlformats.org/officeDocument/2006/relationships/hyperlink" Target="https://www.themuse.com/advice/what-it-really-means-to-tailor-your-resume?bsft_eid=534f80ca-c74a-4018-90bb-5dd98cbdf4b9&amp;bsft_pid=acc40d64-74fe-47e7-baf8-1ef5630357ad&amp;utm_medium=email&amp;utm_campaign=daily_20170901&amp;utm_source=blueshift&amp;utm_content=daily_20170901&amp;bsft_clkid=8f6cf2ae-4108-4bab-8994-d40e6895901f&amp;bsft_uid=35ce3e13-231b-45fc-ad8f-0ea400f09773&amp;bsft_mid=87a8aab1-cf13-4009-84c0-43c6773cfba1&amp;bsft_pp=1" TargetMode="External"/><Relationship Id="rId22" Type="http://schemas.openxmlformats.org/officeDocument/2006/relationships/hyperlink" Target="http://mashable.com/2016/07/06/bizarre-resumes/?utm_medium=email&amp;utm_campaign=botw_07172016&amp;utm_source=blueshift&amp;utm_content=botw_sunday&amp;bsft_eid=31419e68-24bd-49f4-addc-c2808ce1162d#fA2SVWeWuuqp" TargetMode="External"/><Relationship Id="rId21" Type="http://schemas.openxmlformats.org/officeDocument/2006/relationships/hyperlink" Target="https://medium.com/@RyanJosephHill/the-perfect-resume-34321750da58" TargetMode="External"/><Relationship Id="rId24" Type="http://schemas.openxmlformats.org/officeDocument/2006/relationships/hyperlink" Target="http://www.forbes.com/sites/dailymuse/2016/02/09/9-key-things-the-hiring-manager-is-looking-for-on-your-developer-resume/#2d0f465234e8" TargetMode="External"/><Relationship Id="rId23" Type="http://schemas.openxmlformats.org/officeDocument/2006/relationships/hyperlink" Target="http://theundercoverrecruiter.com/tools-infographic-resume/" TargetMode="External"/><Relationship Id="rId1" Type="http://schemas.openxmlformats.org/officeDocument/2006/relationships/slideLayout" Target="../slideLayouts/slideLayout20.xml"/><Relationship Id="rId2" Type="http://schemas.openxmlformats.org/officeDocument/2006/relationships/notesSlide" Target="../notesSlides/notesSlide35.xml"/><Relationship Id="rId3" Type="http://schemas.openxmlformats.org/officeDocument/2006/relationships/hyperlink" Target="http://lifehacker.com/the-best-places-to-post-your-resume-depending-on-your-1700927606" TargetMode="External"/><Relationship Id="rId4" Type="http://schemas.openxmlformats.org/officeDocument/2006/relationships/hyperlink" Target="https://www.themuse.com/advice/my-basic-resume-got-me-nowhere-but-this-template-lands-me-interviews?utm_medium=email&amp;utm_campaign=daily_20161129&amp;utm_source=blueshift&amp;utm_content=daily_tuesday_fullarticle_wresume&amp;bsft_eid=dca506d4-1c29-4630-950a-cdaca3139c07&amp;bsft_clkid=27c57434-6080-40f3-a540-5c1e9a1dde10&amp;bsft_uid=35ce3e13-231b-45fc-ad8f-0ea400f09773&amp;bsft_mid=cd3415c6-db35-49d9-92c9-2175d2861e0b" TargetMode="External"/><Relationship Id="rId9" Type="http://schemas.openxmlformats.org/officeDocument/2006/relationships/hyperlink" Target="https://www.themuse.com/advice/cv-vs-resumehere-are-the-differences?utm_medium=email&amp;utm_campaign=cv-vs-resume-here-are-the-differences&amp;utm_source=blueshift&amp;utm_term=bsft_&amp;utm_content=daily_orig&amp;bsft_eid=39b805dc-ed8d-475f-a930-496f7fbc3481&amp;bsft_uid=35ce3e13-231b-45fc-ad8f-0ea400f09773" TargetMode="External"/><Relationship Id="rId26" Type="http://schemas.openxmlformats.org/officeDocument/2006/relationships/hyperlink" Target="https://www.themuse.com/advice/how-to-quantify-your-resume-bullets-when-you-dont-work-with-numbers" TargetMode="External"/><Relationship Id="rId25" Type="http://schemas.openxmlformats.org/officeDocument/2006/relationships/hyperlink" Target="https://www.fastcompany.com/3064584/hit-the-ground-running/how-to-embrace-the-most-embarrassing-parts-of-your-resume" TargetMode="External"/><Relationship Id="rId5" Type="http://schemas.openxmlformats.org/officeDocument/2006/relationships/hyperlink" Target="https://www.themuse.com/advice/an-editors-guide-to-perfecting-your-resume" TargetMode="External"/><Relationship Id="rId6" Type="http://schemas.openxmlformats.org/officeDocument/2006/relationships/hyperlink" Target="https://www.themuse.com/advice/the-painfree-way-to-keep-your-resume-updated-and-ready-for-anything?ref=carousel-slide-2&amp;utm_medium=email&amp;utm_campaign=botw_05292016&amp;utm_source=blueshift&amp;utm_content=botw_sunday&amp;bsft_eid=fc491788-564f-4d06-ad9b-6f358c379d91&amp;bsft_uid=35ce3e13-231b-45fc-ad8f-0ea400f09773" TargetMode="External"/><Relationship Id="rId7" Type="http://schemas.openxmlformats.org/officeDocument/2006/relationships/hyperlink" Target="https://www.themuse.com/advice/heres-how-to-tweak-your-resume-to-prove-youre-the-perfect-fit?utm_source=Sailthru&amp;utm_medium=email&amp;utm_term=Daily%20Email%20List&amp;utm_campaign=Here%27s%20How%20to%20Tweak%20Your%20Resume%20to%20Prove%20You%27re%20the%20Perfect%20Fit" TargetMode="External"/><Relationship Id="rId8" Type="http://schemas.openxmlformats.org/officeDocument/2006/relationships/hyperlink" Target="https://www.themuse.com/advice/5-ways-your-resume-is-just-like-everyone-elses" TargetMode="External"/><Relationship Id="rId11" Type="http://schemas.openxmlformats.org/officeDocument/2006/relationships/hyperlink" Target="https://www.themuse.com/advice/heres-one-way-to-stand-out-when-youre-competing-against-hundreds-of-qualified-candidates" TargetMode="External"/><Relationship Id="rId10" Type="http://schemas.openxmlformats.org/officeDocument/2006/relationships/hyperlink" Target="https://www.themuse.com/advice/4-ways-you-can-always-improve-your-resume-no-matter-how-good-it-is-1?utm_medium=email&amp;utm_campaign=botw_03132016&amp;utm_source=blueshift&amp;utm_term=bsft_&amp;utm_content=sunday_orig&amp;bsft_eid=a2cd52a2-f37f-4c79-a95c-7f6c95d4d488&amp;bsft_uid=35ce3e13-231b-45fc-ad8f-0ea400f09773" TargetMode="External"/><Relationship Id="rId13" Type="http://schemas.openxmlformats.org/officeDocument/2006/relationships/hyperlink" Target="https://www.themuse.com/advice/is-a-twopage-resume-ever-ok?utm_medium=email&amp;utm_campaign=daily_20170120&amp;utm_source=blueshift&amp;bsft_eid=cacf920f-e6ef-47df-99c6-e95d74cd7c7a&amp;bsft_pid=fc5bc014-fd2c-4bc2-b735-ddb7bf226ff6&amp;bsft_clkid=fbc59c0d-94f0-4310-99d9-22fde84b63dc&amp;bsft_uid=35ce3e13-231b-45fc-ad8f-0ea400f09773&amp;bsft_mid=57588bec-1c73-4ce9-9652-977cf9b51b5e&amp;bsft_pp=2&amp;p=2" TargetMode="External"/><Relationship Id="rId12" Type="http://schemas.openxmlformats.org/officeDocument/2006/relationships/hyperlink" Target="https://www.themuse.com/advice/how-to-create-a-kickass-resume-that-you-can-send-to-anyone-who-asks-for-it?utm_medium=email&amp;utm_campaign=daily_2016713&amp;utm_source=blueshift&amp;utm_content=daily_wednesday&amp;bsft_eid=fe6ac23d-7833-46f6-a64a-e9dc02c61b2d&amp;bsft_uid=35ce3e13-231b-45fc-ad8f-0ea400f09773&amp;bsft_clkid=7e89cf77-601c-48a1-ae2f-daa7756d107f" TargetMode="External"/><Relationship Id="rId15" Type="http://schemas.openxmlformats.org/officeDocument/2006/relationships/hyperlink" Target="https://www.themuse.com/advice/185-powerful-verbs-that-will-make-your-resume-awesome?bsft_eid=9c993b04-c807-4884-95a7-b0e7d69fd086&amp;bsft_pid=a379f773-8289-4595-b2f9-9f33f6c20186&amp;utm_medium=email&amp;utm_campaign=daily_20170818&amp;utm_source=blueshift&amp;utm_content=daily_20170818&amp;bsft_clkid=9023c9ec-3365-48ac-a6c9-c966121f8123&amp;bsft_uid=35ce3e13-231b-45fc-ad8f-0ea400f09773&amp;bsft_mid=23e7a386-cda0-499f-b3f3-bf4bd0dafa77&amp;bsft_pp=1" TargetMode="External"/><Relationship Id="rId14" Type="http://schemas.openxmlformats.org/officeDocument/2006/relationships/hyperlink" Target="https://www.themuse.com/advice/this-simple-formula-makes-highlighting-transferable-skills-easy?bsft_eid=d6bf1d69-643f-4cb6-848d-81853f00aab7&amp;bsft_pid=169ccbc8-acec-49e6-8b24-81cc4fce864f&amp;utm_medium=email&amp;utm_campaign=daily_20170606&amp;utm_source=blueshift&amp;utm_content=daily_20170606&amp;bsft_clkid=71706ed2-bb7b-4368-9bdc-c65a4a29ef95&amp;bsft_uid=35ce3e13-231b-45fc-ad8f-0ea400f09773&amp;bsft_mid=803e0e42-b7b8-4025-a56b-47f1906f69e9&amp;bsft_pp=1" TargetMode="External"/><Relationship Id="rId17" Type="http://schemas.openxmlformats.org/officeDocument/2006/relationships/hyperlink" Target="https://www.themuse.com/advice/6-pro-tips-for-cutting-your-resume-down-to-one-page?utm_medium=email&amp;utm_campaign=daily_20170825&amp;utm_source=blueshift&amp;utm_content=daily_20170825&amp;bsft_eid=88a736fc-21e0-4094-8c85-dedcc0f5af55&amp;bsft_clkid=356276cb-ec65-4676-9683-c6c9947fc5d7&amp;bsft_uid=35ce3e13-231b-45fc-ad8f-0ea400f09773&amp;bsft_mid=6d4c608a-31ea-4624-8de9-63a975eec47f" TargetMode="External"/><Relationship Id="rId16" Type="http://schemas.openxmlformats.org/officeDocument/2006/relationships/hyperlink" Target="https://www.themuse.com/advice/how-to-add-experience-to-your-resume-without-adding-a-page?bsft_eid=9c993b04-c807-4884-95a7-b0e7d69fd086&amp;bsft_pid=2fc3960e-9cff-4975-a146-cbb6174096a6&amp;utm_medium=email&amp;utm_campaign=daily_20170818&amp;utm_source=blueshift&amp;utm_content=daily_20170818&amp;bsft_clkid=949d5b9c-2a93-4ac4-865f-683b0d267fa6&amp;bsft_uid=35ce3e13-231b-45fc-ad8f-0ea400f09773&amp;bsft_mid=23e7a386-cda0-499f-b3f3-bf4bd0dafa77&amp;bsft_pp=3" TargetMode="External"/><Relationship Id="rId19" Type="http://schemas.openxmlformats.org/officeDocument/2006/relationships/hyperlink" Target="https://www.themuse.com/advice/the-5minute-resume-rundown-you-need-checklist-included?bsft_eid=534f80ca-c74a-4018-90bb-5dd98cbdf4b9&amp;bsft_pid=b4f3401e-d825-4f78-90ff-2eab00b59e02&amp;utm_medium=email&amp;utm_campaign=daily_20170901&amp;utm_source=blueshift&amp;utm_content=daily_20170901&amp;bsft_clkid=005dd814-dbf9-4968-addc-746efc253347&amp;bsft_uid=35ce3e13-231b-45fc-ad8f-0ea400f09773&amp;bsft_mid=87a8aab1-cf13-4009-84c0-43c6773cfba1&amp;bsft_pp=2" TargetMode="External"/><Relationship Id="rId18" Type="http://schemas.openxmlformats.org/officeDocument/2006/relationships/hyperlink" Target="https://www.themuse.com/advice/how-to-and-how-not-to-list-education-on-your-resume?bsft_eid=534f80ca-c74a-4018-90bb-5dd98cbdf4b9&amp;bsft_pid=6e5fc57f-6b8d-4abb-baef-2c1cd5aa7c6e&amp;utm_medium=email&amp;utm_campaign=daily_20170901&amp;utm_source=blueshift&amp;utm_content=daily_20170901&amp;bsft_clkid=df1591bb-1e97-425d-998a-a9fcb4703ac4&amp;bsft_uid=35ce3e13-231b-45fc-ad8f-0ea400f09773&amp;bsft_mid=87a8aab1-cf13-4009-84c0-43c6773cfba1&amp;bsft_pp=3"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97.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98.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8.xml"/><Relationship Id="rId3" Type="http://schemas.openxmlformats.org/officeDocument/2006/relationships/hyperlink" Target="https://www.canva.com/" TargetMode="External"/><Relationship Id="rId4" Type="http://schemas.openxmlformats.org/officeDocument/2006/relationships/hyperlink" Target="https://www.moo.com/us/" TargetMode="External"/><Relationship Id="rId5" Type="http://schemas.openxmlformats.org/officeDocument/2006/relationships/hyperlink" Target="https://www.staples.com/sbd/content/copyandprint/businesscards.html" TargetMode="External"/><Relationship Id="rId6" Type="http://schemas.openxmlformats.org/officeDocument/2006/relationships/hyperlink" Target="https://www.officedepot.com/a/copy-and-print/business-cards/?cm_mmc=Google-_-B_OD_PrintCopy_BusinessEssentials_BusinessCards_E-_-General-_-office%20depot%20business%20cards_103294565-VQ2-g-VQ6-218831043009-VQ15-1t1-VQ16-c&amp;gclid=CILS3tfW2dYCFdyNswodBpwK5w" TargetMode="External"/><Relationship Id="rId7" Type="http://schemas.openxmlformats.org/officeDocument/2006/relationships/image" Target="../media/image10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 Id="rId3" Type="http://schemas.openxmlformats.org/officeDocument/2006/relationships/image" Target="../media/image7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97.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98.xml"/><Relationship Id="rId2" Type="http://schemas.openxmlformats.org/officeDocument/2006/relationships/notesSlide" Target="../notesSlides/notesSlide41.xml"/><Relationship Id="rId3" Type="http://schemas.openxmlformats.org/officeDocument/2006/relationships/image" Target="../media/image94.png"/><Relationship Id="rId4" Type="http://schemas.openxmlformats.org/officeDocument/2006/relationships/image" Target="../media/image91.png"/><Relationship Id="rId9" Type="http://schemas.openxmlformats.org/officeDocument/2006/relationships/image" Target="../media/image90.jpg"/><Relationship Id="rId5" Type="http://schemas.openxmlformats.org/officeDocument/2006/relationships/image" Target="../media/image84.png"/><Relationship Id="rId6" Type="http://schemas.openxmlformats.org/officeDocument/2006/relationships/image" Target="../media/image89.png"/><Relationship Id="rId7" Type="http://schemas.openxmlformats.org/officeDocument/2006/relationships/image" Target="../media/image97.png"/><Relationship Id="rId8" Type="http://schemas.openxmlformats.org/officeDocument/2006/relationships/image" Target="../media/image87.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98.xml"/><Relationship Id="rId2" Type="http://schemas.openxmlformats.org/officeDocument/2006/relationships/notesSlide" Target="../notesSlides/notesSlide42.xml"/><Relationship Id="rId3" Type="http://schemas.openxmlformats.org/officeDocument/2006/relationships/hyperlink" Target="http://www.adweek.com/socialtimes/wp-content/uploads/sites/2/2015/03/Social-Job-Hunt-Final.png"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98.xml"/><Relationship Id="rId2" Type="http://schemas.openxmlformats.org/officeDocument/2006/relationships/notesSlide" Target="../notesSlides/notesSlide43.xml"/><Relationship Id="rId3" Type="http://schemas.openxmlformats.org/officeDocument/2006/relationships/image" Target="../media/image98.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97.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98.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98.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98.xml"/><Relationship Id="rId2" Type="http://schemas.openxmlformats.org/officeDocument/2006/relationships/notesSlide" Target="../notesSlides/notesSlide47.xml"/><Relationship Id="rId3" Type="http://schemas.openxmlformats.org/officeDocument/2006/relationships/image" Target="../media/image95.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98.xml"/><Relationship Id="rId2" Type="http://schemas.openxmlformats.org/officeDocument/2006/relationships/notesSlide" Target="../notesSlides/notesSlide48.xml"/><Relationship Id="rId3" Type="http://schemas.openxmlformats.org/officeDocument/2006/relationships/image" Target="../media/image92.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98.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 Id="rId3" Type="http://schemas.openxmlformats.org/officeDocument/2006/relationships/hyperlink" Target="https://chrome.google.com/webstore/detail/grammarly-for-chrome/kbfnbcaeplbcioakkpcpgfkobkghlhen?hl=en"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83.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8.xml"/><Relationship Id="rId3" Type="http://schemas.openxmlformats.org/officeDocument/2006/relationships/image" Target="../media/image77.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6.xml"/><Relationship Id="rId2" Type="http://schemas.openxmlformats.org/officeDocument/2006/relationships/notesSlide" Target="../notesSlides/notesSlide9.xml"/><Relationship Id="rId3" Type="http://schemas.openxmlformats.org/officeDocument/2006/relationships/image" Target="../media/image75.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9" name="Shape 809"/>
        <p:cNvGrpSpPr/>
        <p:nvPr/>
      </p:nvGrpSpPr>
      <p:grpSpPr>
        <a:xfrm>
          <a:off x="0" y="0"/>
          <a:ext cx="0" cy="0"/>
          <a:chOff x="0" y="0"/>
          <a:chExt cx="0" cy="0"/>
        </a:xfrm>
      </p:grpSpPr>
      <p:sp>
        <p:nvSpPr>
          <p:cNvPr id="810" name="Shape 810"/>
          <p:cNvSpPr/>
          <p:nvPr/>
        </p:nvSpPr>
        <p:spPr>
          <a:xfrm>
            <a:off x="446559" y="4335124"/>
            <a:ext cx="8250900" cy="608400"/>
          </a:xfrm>
          <a:prstGeom prst="rect">
            <a:avLst/>
          </a:prstGeom>
          <a:noFill/>
          <a:ln>
            <a:noFill/>
          </a:ln>
        </p:spPr>
        <p:txBody>
          <a:bodyPr anchorCtr="0" anchor="t" bIns="0" lIns="0" spcFirstLastPara="1" rIns="0" wrap="square" tIns="0">
            <a:noAutofit/>
          </a:bodyPr>
          <a:lstStyle/>
          <a:p>
            <a:pPr indent="0" lvl="0" marL="0" marR="0" rtl="0" algn="l">
              <a:lnSpc>
                <a:spcPct val="121428"/>
              </a:lnSpc>
              <a:spcBef>
                <a:spcPts val="0"/>
              </a:spcBef>
              <a:spcAft>
                <a:spcPts val="0"/>
              </a:spcAft>
              <a:buNone/>
            </a:pPr>
            <a:r>
              <a:rPr b="1" lang="en" sz="2000">
                <a:solidFill>
                  <a:srgbClr val="EAEAEA"/>
                </a:solidFill>
                <a:latin typeface="Oswald"/>
                <a:ea typeface="Oswald"/>
                <a:cs typeface="Oswald"/>
                <a:sym typeface="Oswald"/>
              </a:rPr>
              <a:t>OUTCOMES DENVER</a:t>
            </a:r>
            <a:endParaRPr b="1" sz="2000">
              <a:solidFill>
                <a:srgbClr val="EAEAEA"/>
              </a:solidFill>
              <a:latin typeface="Oswald"/>
              <a:ea typeface="Oswald"/>
              <a:cs typeface="Oswald"/>
              <a:sym typeface="Oswald"/>
            </a:endParaRPr>
          </a:p>
          <a:p>
            <a:pPr indent="0" lvl="0" marL="0" marR="0" rtl="0" algn="l">
              <a:lnSpc>
                <a:spcPct val="121428"/>
              </a:lnSpc>
              <a:spcBef>
                <a:spcPts val="0"/>
              </a:spcBef>
              <a:spcAft>
                <a:spcPts val="0"/>
              </a:spcAft>
              <a:buNone/>
            </a:pPr>
            <a:r>
              <a:rPr b="1" lang="en" sz="2000">
                <a:solidFill>
                  <a:srgbClr val="EAEAEA"/>
                </a:solidFill>
                <a:latin typeface="Oswald"/>
                <a:ea typeface="Oswald"/>
                <a:cs typeface="Oswald"/>
                <a:sym typeface="Oswald"/>
              </a:rPr>
              <a:t>Winning Resumes &amp; Using Social Media in Your Search</a:t>
            </a:r>
            <a:endParaRPr b="1" sz="1000">
              <a:latin typeface="Oswald"/>
              <a:ea typeface="Oswald"/>
              <a:cs typeface="Oswald"/>
              <a:sym typeface="Oswald"/>
            </a:endParaRPr>
          </a:p>
        </p:txBody>
      </p:sp>
      <p:sp>
        <p:nvSpPr>
          <p:cNvPr id="811" name="Shape 811"/>
          <p:cNvSpPr/>
          <p:nvPr/>
        </p:nvSpPr>
        <p:spPr>
          <a:xfrm>
            <a:off x="446550" y="1296150"/>
            <a:ext cx="8649600" cy="2621100"/>
          </a:xfrm>
          <a:prstGeom prst="rect">
            <a:avLst/>
          </a:prstGeom>
          <a:noFill/>
          <a:ln>
            <a:noFill/>
          </a:ln>
        </p:spPr>
        <p:txBody>
          <a:bodyPr anchorCtr="0" anchor="t" bIns="0" lIns="0" spcFirstLastPara="1" rIns="0" wrap="square" tIns="0">
            <a:noAutofit/>
          </a:bodyPr>
          <a:lstStyle/>
          <a:p>
            <a:pPr indent="0" lvl="0" marL="0" marR="0" rtl="0" algn="l">
              <a:lnSpc>
                <a:spcPct val="75000"/>
              </a:lnSpc>
              <a:spcBef>
                <a:spcPts val="0"/>
              </a:spcBef>
              <a:spcAft>
                <a:spcPts val="0"/>
              </a:spcAft>
              <a:buNone/>
            </a:pPr>
            <a:r>
              <a:t/>
            </a:r>
            <a:endParaRPr b="1" sz="6000">
              <a:solidFill>
                <a:srgbClr val="FFFFFF"/>
              </a:solidFill>
              <a:latin typeface="Oswald"/>
              <a:ea typeface="Oswald"/>
              <a:cs typeface="Oswald"/>
              <a:sym typeface="Oswald"/>
            </a:endParaRPr>
          </a:p>
        </p:txBody>
      </p:sp>
      <p:sp>
        <p:nvSpPr>
          <p:cNvPr id="812" name="Shape 812"/>
          <p:cNvSpPr txBox="1"/>
          <p:nvPr>
            <p:ph idx="4294967295" type="ctrTitle"/>
          </p:nvPr>
        </p:nvSpPr>
        <p:spPr>
          <a:xfrm>
            <a:off x="302519" y="853000"/>
            <a:ext cx="8311800" cy="1852200"/>
          </a:xfrm>
          <a:prstGeom prst="rect">
            <a:avLst/>
          </a:prstGeom>
        </p:spPr>
        <p:txBody>
          <a:bodyPr anchorCtr="0" anchor="t" bIns="91425" lIns="91425" spcFirstLastPara="1" rIns="91425" wrap="square" tIns="91425">
            <a:noAutofit/>
          </a:bodyPr>
          <a:lstStyle/>
          <a:p>
            <a:pPr indent="0" lvl="0" marL="0" rtl="0">
              <a:lnSpc>
                <a:spcPct val="75000"/>
              </a:lnSpc>
              <a:spcBef>
                <a:spcPts val="0"/>
              </a:spcBef>
              <a:spcAft>
                <a:spcPts val="0"/>
              </a:spcAft>
              <a:buClr>
                <a:schemeClr val="dk1"/>
              </a:buClr>
              <a:buFont typeface="Arial"/>
              <a:buNone/>
            </a:pPr>
            <a:r>
              <a:rPr b="1" lang="en" sz="6000">
                <a:solidFill>
                  <a:schemeClr val="lt1"/>
                </a:solidFill>
                <a:latin typeface="Oswald"/>
                <a:ea typeface="Oswald"/>
                <a:cs typeface="Oswald"/>
                <a:sym typeface="Oswald"/>
              </a:rPr>
              <a:t>WINNING RESUMES &amp; SOCIAL MEDIA IN YOUR JOB SEARCH </a:t>
            </a:r>
            <a:endParaRPr b="1" sz="6000">
              <a:solidFill>
                <a:srgbClr val="FFFFFF"/>
              </a:solidFill>
              <a:latin typeface="Oswald"/>
              <a:ea typeface="Oswald"/>
              <a:cs typeface="Oswald"/>
              <a:sym typeface="Oswa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870" name="Shape 870"/>
        <p:cNvGrpSpPr/>
        <p:nvPr/>
      </p:nvGrpSpPr>
      <p:grpSpPr>
        <a:xfrm>
          <a:off x="0" y="0"/>
          <a:ext cx="0" cy="0"/>
          <a:chOff x="0" y="0"/>
          <a:chExt cx="0" cy="0"/>
        </a:xfrm>
      </p:grpSpPr>
      <p:sp>
        <p:nvSpPr>
          <p:cNvPr id="871" name="Shape 871"/>
          <p:cNvSpPr txBox="1"/>
          <p:nvPr>
            <p:ph type="title"/>
          </p:nvPr>
        </p:nvSpPr>
        <p:spPr>
          <a:xfrm>
            <a:off x="320275" y="212775"/>
            <a:ext cx="8407500" cy="459300"/>
          </a:xfrm>
          <a:prstGeom prst="rect">
            <a:avLst/>
          </a:prstGeom>
          <a:noFill/>
          <a:ln>
            <a:noFill/>
          </a:ln>
        </p:spPr>
        <p:txBody>
          <a:bodyPr anchorCtr="0" anchor="t" bIns="0" lIns="0" spcFirstLastPara="1" rIns="0" wrap="square" tIns="0">
            <a:noAutofit/>
          </a:bodyPr>
          <a:lstStyle/>
          <a:p>
            <a:pPr indent="0" lvl="0" marL="0" marR="0" rtl="0" algn="l">
              <a:lnSpc>
                <a:spcPct val="92592"/>
              </a:lnSpc>
              <a:spcBef>
                <a:spcPts val="0"/>
              </a:spcBef>
              <a:spcAft>
                <a:spcPts val="0"/>
              </a:spcAft>
              <a:buNone/>
            </a:pPr>
            <a:r>
              <a:rPr b="1" lang="en" sz="3800">
                <a:latin typeface="Oswald"/>
                <a:ea typeface="Oswald"/>
                <a:cs typeface="Oswald"/>
                <a:sym typeface="Oswald"/>
              </a:rPr>
              <a:t>YOUR RESUME : THE BASICS</a:t>
            </a:r>
            <a:endParaRPr>
              <a:latin typeface="Oswald"/>
              <a:ea typeface="Oswald"/>
              <a:cs typeface="Oswald"/>
              <a:sym typeface="Oswald"/>
            </a:endParaRPr>
          </a:p>
        </p:txBody>
      </p:sp>
      <p:sp>
        <p:nvSpPr>
          <p:cNvPr id="872" name="Shape 872"/>
          <p:cNvSpPr txBox="1"/>
          <p:nvPr/>
        </p:nvSpPr>
        <p:spPr>
          <a:xfrm>
            <a:off x="200663" y="917025"/>
            <a:ext cx="2111100" cy="1716300"/>
          </a:xfrm>
          <a:prstGeom prst="rect">
            <a:avLst/>
          </a:prstGeom>
          <a:noFill/>
          <a:ln cap="flat" cmpd="sng" w="28575">
            <a:solidFill>
              <a:srgbClr val="85E8DA"/>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latin typeface="Oswald"/>
                <a:ea typeface="Oswald"/>
                <a:cs typeface="Oswald"/>
                <a:sym typeface="Oswald"/>
              </a:rPr>
              <a:t>CONTACT INFO</a:t>
            </a:r>
            <a:endParaRPr b="1" sz="1800">
              <a:latin typeface="Oswald"/>
              <a:ea typeface="Oswald"/>
              <a:cs typeface="Oswald"/>
              <a:sym typeface="Oswald"/>
            </a:endParaRPr>
          </a:p>
          <a:p>
            <a:pPr indent="-317500" lvl="0" marL="457200" rtl="0">
              <a:spcBef>
                <a:spcPts val="0"/>
              </a:spcBef>
              <a:spcAft>
                <a:spcPts val="0"/>
              </a:spcAft>
              <a:buSzPts val="1400"/>
              <a:buFont typeface="Oswald"/>
              <a:buChar char="●"/>
            </a:pPr>
            <a:r>
              <a:rPr lang="en">
                <a:latin typeface="Oswald"/>
                <a:ea typeface="Oswald"/>
                <a:cs typeface="Oswald"/>
                <a:sym typeface="Oswald"/>
              </a:rPr>
              <a:t>Name</a:t>
            </a:r>
            <a:endParaRPr>
              <a:latin typeface="Oswald"/>
              <a:ea typeface="Oswald"/>
              <a:cs typeface="Oswald"/>
              <a:sym typeface="Oswald"/>
            </a:endParaRPr>
          </a:p>
          <a:p>
            <a:pPr indent="-298450" lvl="0" marL="457200" rtl="0">
              <a:spcBef>
                <a:spcPts val="0"/>
              </a:spcBef>
              <a:spcAft>
                <a:spcPts val="0"/>
              </a:spcAft>
              <a:buSzPts val="1100"/>
              <a:buFont typeface="Oswald"/>
              <a:buChar char="●"/>
            </a:pPr>
            <a:r>
              <a:rPr lang="en" sz="1100">
                <a:latin typeface="Oswald"/>
                <a:ea typeface="Oswald"/>
                <a:cs typeface="Oswald"/>
                <a:sym typeface="Oswald"/>
              </a:rPr>
              <a:t>Location (optional)</a:t>
            </a:r>
            <a:endParaRPr sz="1100">
              <a:latin typeface="Oswald"/>
              <a:ea typeface="Oswald"/>
              <a:cs typeface="Oswald"/>
              <a:sym typeface="Oswald"/>
            </a:endParaRPr>
          </a:p>
          <a:p>
            <a:pPr indent="-298450" lvl="0" marL="457200" rtl="0">
              <a:spcBef>
                <a:spcPts val="0"/>
              </a:spcBef>
              <a:spcAft>
                <a:spcPts val="0"/>
              </a:spcAft>
              <a:buSzPts val="1100"/>
              <a:buChar char="●"/>
            </a:pPr>
            <a:r>
              <a:rPr lang="en" sz="1100">
                <a:latin typeface="Oswald"/>
                <a:ea typeface="Oswald"/>
                <a:cs typeface="Oswald"/>
                <a:sym typeface="Oswald"/>
              </a:rPr>
              <a:t>Phone Number </a:t>
            </a:r>
            <a:r>
              <a:rPr lang="en" sz="1100"/>
              <a:t> </a:t>
            </a:r>
            <a:endParaRPr sz="1100"/>
          </a:p>
          <a:p>
            <a:pPr indent="-298450" lvl="0" marL="457200" rtl="0">
              <a:spcBef>
                <a:spcPts val="0"/>
              </a:spcBef>
              <a:spcAft>
                <a:spcPts val="0"/>
              </a:spcAft>
              <a:buSzPts val="1100"/>
              <a:buFont typeface="Oswald"/>
              <a:buChar char="●"/>
            </a:pPr>
            <a:r>
              <a:rPr lang="en" sz="1100">
                <a:latin typeface="Oswald"/>
                <a:ea typeface="Oswald"/>
                <a:cs typeface="Oswald"/>
                <a:sym typeface="Oswald"/>
              </a:rPr>
              <a:t>Email Address</a:t>
            </a:r>
            <a:endParaRPr sz="1100">
              <a:latin typeface="Oswald"/>
              <a:ea typeface="Oswald"/>
              <a:cs typeface="Oswald"/>
              <a:sym typeface="Oswald"/>
            </a:endParaRPr>
          </a:p>
          <a:p>
            <a:pPr indent="-298450" lvl="0" marL="457200" rtl="0">
              <a:spcBef>
                <a:spcPts val="0"/>
              </a:spcBef>
              <a:spcAft>
                <a:spcPts val="0"/>
              </a:spcAft>
              <a:buSzPts val="1100"/>
              <a:buFont typeface="Oswald"/>
              <a:buChar char="●"/>
            </a:pPr>
            <a:r>
              <a:rPr lang="en" sz="1100">
                <a:latin typeface="Oswald"/>
                <a:ea typeface="Oswald"/>
                <a:cs typeface="Oswald"/>
                <a:sym typeface="Oswald"/>
              </a:rPr>
              <a:t>Links [Linkedin, Portfolio, Website, etc.]</a:t>
            </a:r>
            <a:endParaRPr sz="1100">
              <a:latin typeface="Oswald"/>
              <a:ea typeface="Oswald"/>
              <a:cs typeface="Oswald"/>
              <a:sym typeface="Oswald"/>
            </a:endParaRPr>
          </a:p>
          <a:p>
            <a:pPr indent="0" lvl="0" marL="0" rtl="0" algn="ctr">
              <a:spcBef>
                <a:spcPts val="0"/>
              </a:spcBef>
              <a:spcAft>
                <a:spcPts val="0"/>
              </a:spcAft>
              <a:buNone/>
            </a:pPr>
            <a:r>
              <a:t/>
            </a:r>
            <a:endParaRPr sz="1100">
              <a:latin typeface="Oswald"/>
              <a:ea typeface="Oswald"/>
              <a:cs typeface="Oswald"/>
              <a:sym typeface="Oswald"/>
            </a:endParaRPr>
          </a:p>
        </p:txBody>
      </p:sp>
      <p:sp>
        <p:nvSpPr>
          <p:cNvPr id="873" name="Shape 873"/>
          <p:cNvSpPr txBox="1"/>
          <p:nvPr/>
        </p:nvSpPr>
        <p:spPr>
          <a:xfrm>
            <a:off x="2411188" y="917025"/>
            <a:ext cx="2111100" cy="1716300"/>
          </a:xfrm>
          <a:prstGeom prst="rect">
            <a:avLst/>
          </a:prstGeom>
          <a:noFill/>
          <a:ln cap="flat" cmpd="sng" w="28575">
            <a:solidFill>
              <a:srgbClr val="85E8DA"/>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latin typeface="Oswald"/>
                <a:ea typeface="Oswald"/>
                <a:cs typeface="Oswald"/>
                <a:sym typeface="Oswald"/>
              </a:rPr>
              <a:t>SUMMARY</a:t>
            </a:r>
            <a:endParaRPr b="1" sz="1800">
              <a:latin typeface="Oswald"/>
              <a:ea typeface="Oswald"/>
              <a:cs typeface="Oswald"/>
              <a:sym typeface="Oswald"/>
            </a:endParaRPr>
          </a:p>
          <a:p>
            <a:pPr indent="-317500" lvl="0" marL="457200" rtl="0">
              <a:spcBef>
                <a:spcPts val="0"/>
              </a:spcBef>
              <a:spcAft>
                <a:spcPts val="0"/>
              </a:spcAft>
              <a:buSzPts val="1400"/>
              <a:buFont typeface="Oswald"/>
              <a:buChar char="●"/>
            </a:pPr>
            <a:r>
              <a:rPr lang="en">
                <a:latin typeface="Oswald"/>
                <a:ea typeface="Oswald"/>
                <a:cs typeface="Oswald"/>
                <a:sym typeface="Oswald"/>
              </a:rPr>
              <a:t>Who are you?</a:t>
            </a:r>
            <a:endParaRPr>
              <a:latin typeface="Oswald"/>
              <a:ea typeface="Oswald"/>
              <a:cs typeface="Oswald"/>
              <a:sym typeface="Oswald"/>
            </a:endParaRPr>
          </a:p>
          <a:p>
            <a:pPr indent="-317500" lvl="0" marL="457200" rtl="0">
              <a:spcBef>
                <a:spcPts val="0"/>
              </a:spcBef>
              <a:spcAft>
                <a:spcPts val="0"/>
              </a:spcAft>
              <a:buSzPts val="1400"/>
              <a:buFont typeface="Oswald"/>
              <a:buChar char="●"/>
            </a:pPr>
            <a:r>
              <a:rPr lang="en">
                <a:latin typeface="Oswald"/>
                <a:ea typeface="Oswald"/>
                <a:cs typeface="Oswald"/>
                <a:sym typeface="Oswald"/>
              </a:rPr>
              <a:t>What do you do?</a:t>
            </a:r>
            <a:endParaRPr>
              <a:latin typeface="Oswald"/>
              <a:ea typeface="Oswald"/>
              <a:cs typeface="Oswald"/>
              <a:sym typeface="Oswald"/>
            </a:endParaRPr>
          </a:p>
          <a:p>
            <a:pPr indent="-317500" lvl="0" marL="457200" rtl="0">
              <a:spcBef>
                <a:spcPts val="0"/>
              </a:spcBef>
              <a:spcAft>
                <a:spcPts val="0"/>
              </a:spcAft>
              <a:buSzPts val="1400"/>
              <a:buFont typeface="Oswald"/>
              <a:buChar char="●"/>
            </a:pPr>
            <a:r>
              <a:rPr lang="en">
                <a:latin typeface="Oswald"/>
                <a:ea typeface="Oswald"/>
                <a:cs typeface="Oswald"/>
                <a:sym typeface="Oswald"/>
              </a:rPr>
              <a:t>What can you do for them? </a:t>
            </a:r>
            <a:endParaRPr>
              <a:latin typeface="Oswald"/>
              <a:ea typeface="Oswald"/>
              <a:cs typeface="Oswald"/>
              <a:sym typeface="Oswald"/>
            </a:endParaRPr>
          </a:p>
          <a:p>
            <a:pPr indent="-317500" lvl="0" marL="457200" rtl="0">
              <a:spcBef>
                <a:spcPts val="0"/>
              </a:spcBef>
              <a:spcAft>
                <a:spcPts val="0"/>
              </a:spcAft>
              <a:buSzPts val="1400"/>
              <a:buFont typeface="Oswald"/>
              <a:buChar char="●"/>
            </a:pPr>
            <a:r>
              <a:rPr lang="en">
                <a:latin typeface="Oswald"/>
                <a:ea typeface="Oswald"/>
                <a:cs typeface="Oswald"/>
                <a:sym typeface="Oswald"/>
              </a:rPr>
              <a:t>Why you?</a:t>
            </a:r>
            <a:endParaRPr>
              <a:latin typeface="Oswald"/>
              <a:ea typeface="Oswald"/>
              <a:cs typeface="Oswald"/>
              <a:sym typeface="Oswald"/>
            </a:endParaRPr>
          </a:p>
        </p:txBody>
      </p:sp>
      <p:sp>
        <p:nvSpPr>
          <p:cNvPr id="874" name="Shape 874"/>
          <p:cNvSpPr txBox="1"/>
          <p:nvPr/>
        </p:nvSpPr>
        <p:spPr>
          <a:xfrm>
            <a:off x="4621700" y="917025"/>
            <a:ext cx="2111100" cy="1716300"/>
          </a:xfrm>
          <a:prstGeom prst="rect">
            <a:avLst/>
          </a:prstGeom>
          <a:noFill/>
          <a:ln cap="flat" cmpd="sng" w="28575">
            <a:solidFill>
              <a:srgbClr val="85E8DA"/>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latin typeface="Oswald"/>
                <a:ea typeface="Oswald"/>
                <a:cs typeface="Oswald"/>
                <a:sym typeface="Oswald"/>
              </a:rPr>
              <a:t>EDUCATION/TRAINING</a:t>
            </a:r>
            <a:endParaRPr b="1" sz="1600">
              <a:latin typeface="Oswald"/>
              <a:ea typeface="Oswald"/>
              <a:cs typeface="Oswald"/>
              <a:sym typeface="Oswald"/>
            </a:endParaRPr>
          </a:p>
          <a:p>
            <a:pPr indent="0" lvl="0" marL="0" rtl="0" algn="ctr">
              <a:spcBef>
                <a:spcPts val="0"/>
              </a:spcBef>
              <a:spcAft>
                <a:spcPts val="0"/>
              </a:spcAft>
              <a:buNone/>
            </a:pPr>
            <a:r>
              <a:rPr lang="en">
                <a:latin typeface="Oswald"/>
                <a:ea typeface="Oswald"/>
                <a:cs typeface="Oswald"/>
                <a:sym typeface="Oswald"/>
              </a:rPr>
              <a:t>Include GA and additional educational institutions</a:t>
            </a:r>
            <a:endParaRPr>
              <a:latin typeface="Oswald"/>
              <a:ea typeface="Oswald"/>
              <a:cs typeface="Oswald"/>
              <a:sym typeface="Oswald"/>
            </a:endParaRPr>
          </a:p>
        </p:txBody>
      </p:sp>
      <p:sp>
        <p:nvSpPr>
          <p:cNvPr id="875" name="Shape 875"/>
          <p:cNvSpPr txBox="1"/>
          <p:nvPr/>
        </p:nvSpPr>
        <p:spPr>
          <a:xfrm>
            <a:off x="6832238" y="917025"/>
            <a:ext cx="2111100" cy="1716300"/>
          </a:xfrm>
          <a:prstGeom prst="rect">
            <a:avLst/>
          </a:prstGeom>
          <a:noFill/>
          <a:ln cap="flat" cmpd="sng" w="28575">
            <a:solidFill>
              <a:srgbClr val="85E8DA"/>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latin typeface="Oswald"/>
                <a:ea typeface="Oswald"/>
                <a:cs typeface="Oswald"/>
                <a:sym typeface="Oswald"/>
              </a:rPr>
              <a:t>SKILLS</a:t>
            </a:r>
            <a:endParaRPr b="1" sz="1800">
              <a:latin typeface="Oswald"/>
              <a:ea typeface="Oswald"/>
              <a:cs typeface="Oswald"/>
              <a:sym typeface="Oswald"/>
            </a:endParaRPr>
          </a:p>
          <a:p>
            <a:pPr indent="-292100" lvl="0" marL="457200" rtl="0">
              <a:spcBef>
                <a:spcPts val="0"/>
              </a:spcBef>
              <a:spcAft>
                <a:spcPts val="0"/>
              </a:spcAft>
              <a:buSzPts val="1000"/>
              <a:buFont typeface="Oswald"/>
              <a:buChar char="●"/>
            </a:pPr>
            <a:r>
              <a:rPr lang="en" sz="1000">
                <a:latin typeface="Oswald"/>
                <a:ea typeface="Oswald"/>
                <a:cs typeface="Oswald"/>
                <a:sym typeface="Oswald"/>
              </a:rPr>
              <a:t>Add technical skills that make sense for your search. </a:t>
            </a:r>
            <a:endParaRPr sz="1000">
              <a:latin typeface="Oswald"/>
              <a:ea typeface="Oswald"/>
              <a:cs typeface="Oswald"/>
              <a:sym typeface="Oswald"/>
            </a:endParaRPr>
          </a:p>
          <a:p>
            <a:pPr indent="-292100" lvl="0" marL="457200" rtl="0">
              <a:spcBef>
                <a:spcPts val="0"/>
              </a:spcBef>
              <a:spcAft>
                <a:spcPts val="0"/>
              </a:spcAft>
              <a:buSzPts val="1000"/>
              <a:buFont typeface="Oswald"/>
              <a:buChar char="●"/>
            </a:pPr>
            <a:r>
              <a:rPr lang="en" sz="1000">
                <a:latin typeface="Oswald"/>
                <a:ea typeface="Oswald"/>
                <a:cs typeface="Oswald"/>
                <a:sym typeface="Oswald"/>
              </a:rPr>
              <a:t>It’s okay to have a skills section, but also show how you used your skills when writing the descriptions of your roles/ projects</a:t>
            </a:r>
            <a:endParaRPr sz="1000">
              <a:latin typeface="Oswald"/>
              <a:ea typeface="Oswald"/>
              <a:cs typeface="Oswald"/>
              <a:sym typeface="Oswald"/>
            </a:endParaRPr>
          </a:p>
        </p:txBody>
      </p:sp>
      <p:sp>
        <p:nvSpPr>
          <p:cNvPr id="876" name="Shape 876"/>
          <p:cNvSpPr txBox="1"/>
          <p:nvPr/>
        </p:nvSpPr>
        <p:spPr>
          <a:xfrm>
            <a:off x="200650" y="2769125"/>
            <a:ext cx="2111100" cy="1716300"/>
          </a:xfrm>
          <a:prstGeom prst="rect">
            <a:avLst/>
          </a:prstGeom>
          <a:noFill/>
          <a:ln cap="flat" cmpd="sng" w="28575">
            <a:solidFill>
              <a:srgbClr val="85E8DA"/>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latin typeface="Oswald"/>
                <a:ea typeface="Oswald"/>
                <a:cs typeface="Oswald"/>
                <a:sym typeface="Oswald"/>
              </a:rPr>
              <a:t>EXPERIENCE</a:t>
            </a:r>
            <a:endParaRPr b="1" sz="1800">
              <a:latin typeface="Oswald"/>
              <a:ea typeface="Oswald"/>
              <a:cs typeface="Oswald"/>
              <a:sym typeface="Oswald"/>
            </a:endParaRPr>
          </a:p>
          <a:p>
            <a:pPr indent="-304800" lvl="0" marL="457200" rtl="0">
              <a:spcBef>
                <a:spcPts val="0"/>
              </a:spcBef>
              <a:spcAft>
                <a:spcPts val="0"/>
              </a:spcAft>
              <a:buSzPts val="1200"/>
              <a:buFont typeface="Oswald"/>
              <a:buChar char="●"/>
            </a:pPr>
            <a:r>
              <a:rPr lang="en" sz="1200">
                <a:latin typeface="Oswald"/>
                <a:ea typeface="Oswald"/>
                <a:cs typeface="Oswald"/>
                <a:sym typeface="Oswald"/>
              </a:rPr>
              <a:t>Add in chronological order </a:t>
            </a:r>
            <a:endParaRPr sz="1200">
              <a:latin typeface="Oswald"/>
              <a:ea typeface="Oswald"/>
              <a:cs typeface="Oswald"/>
              <a:sym typeface="Oswald"/>
            </a:endParaRPr>
          </a:p>
          <a:p>
            <a:pPr indent="-304800" lvl="0" marL="457200" rtl="0">
              <a:spcBef>
                <a:spcPts val="0"/>
              </a:spcBef>
              <a:spcAft>
                <a:spcPts val="0"/>
              </a:spcAft>
              <a:buSzPts val="1200"/>
              <a:buFont typeface="Oswald"/>
              <a:buChar char="●"/>
            </a:pPr>
            <a:r>
              <a:rPr lang="en" sz="1200">
                <a:latin typeface="Oswald"/>
                <a:ea typeface="Oswald"/>
                <a:cs typeface="Oswald"/>
                <a:sym typeface="Oswald"/>
              </a:rPr>
              <a:t>Avoid having gaps</a:t>
            </a:r>
            <a:endParaRPr sz="1200">
              <a:latin typeface="Oswald"/>
              <a:ea typeface="Oswald"/>
              <a:cs typeface="Oswald"/>
              <a:sym typeface="Oswald"/>
            </a:endParaRPr>
          </a:p>
          <a:p>
            <a:pPr indent="-304800" lvl="0" marL="457200" rtl="0">
              <a:spcBef>
                <a:spcPts val="0"/>
              </a:spcBef>
              <a:spcAft>
                <a:spcPts val="0"/>
              </a:spcAft>
              <a:buSzPts val="1200"/>
              <a:buFont typeface="Oswald"/>
              <a:buChar char="●"/>
            </a:pPr>
            <a:r>
              <a:rPr lang="en" sz="1200">
                <a:latin typeface="Oswald"/>
                <a:ea typeface="Oswald"/>
                <a:cs typeface="Oswald"/>
                <a:sym typeface="Oswald"/>
              </a:rPr>
              <a:t>Keep content concise &amp; relevant</a:t>
            </a:r>
            <a:endParaRPr sz="1200">
              <a:latin typeface="Oswald"/>
              <a:ea typeface="Oswald"/>
              <a:cs typeface="Oswald"/>
              <a:sym typeface="Oswald"/>
            </a:endParaRPr>
          </a:p>
          <a:p>
            <a:pPr indent="0" lvl="0" marL="0" rtl="0">
              <a:spcBef>
                <a:spcPts val="0"/>
              </a:spcBef>
              <a:spcAft>
                <a:spcPts val="0"/>
              </a:spcAft>
              <a:buNone/>
            </a:pPr>
            <a:r>
              <a:t/>
            </a:r>
            <a:endParaRPr sz="1200">
              <a:latin typeface="Oswald"/>
              <a:ea typeface="Oswald"/>
              <a:cs typeface="Oswald"/>
              <a:sym typeface="Oswald"/>
            </a:endParaRPr>
          </a:p>
        </p:txBody>
      </p:sp>
      <p:sp>
        <p:nvSpPr>
          <p:cNvPr id="877" name="Shape 877"/>
          <p:cNvSpPr txBox="1"/>
          <p:nvPr/>
        </p:nvSpPr>
        <p:spPr>
          <a:xfrm>
            <a:off x="2411175" y="2769125"/>
            <a:ext cx="2111100" cy="1716300"/>
          </a:xfrm>
          <a:prstGeom prst="rect">
            <a:avLst/>
          </a:prstGeom>
          <a:noFill/>
          <a:ln cap="flat" cmpd="sng" w="28575">
            <a:solidFill>
              <a:srgbClr val="85E8DA"/>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latin typeface="Oswald"/>
                <a:ea typeface="Oswald"/>
                <a:cs typeface="Oswald"/>
                <a:sym typeface="Oswald"/>
              </a:rPr>
              <a:t>HONORS/AWARDS</a:t>
            </a:r>
            <a:endParaRPr b="1" sz="1800">
              <a:latin typeface="Oswald"/>
              <a:ea typeface="Oswald"/>
              <a:cs typeface="Oswald"/>
              <a:sym typeface="Oswald"/>
            </a:endParaRPr>
          </a:p>
          <a:p>
            <a:pPr indent="0" lvl="0" marL="0" rtl="0" algn="ctr">
              <a:spcBef>
                <a:spcPts val="0"/>
              </a:spcBef>
              <a:spcAft>
                <a:spcPts val="0"/>
              </a:spcAft>
              <a:buNone/>
            </a:pPr>
            <a:r>
              <a:rPr lang="en">
                <a:latin typeface="Oswald"/>
                <a:ea typeface="Oswald"/>
                <a:cs typeface="Oswald"/>
                <a:sym typeface="Oswald"/>
              </a:rPr>
              <a:t>If relevant and true, unique or prestigious awards</a:t>
            </a:r>
            <a:endParaRPr>
              <a:latin typeface="Oswald"/>
              <a:ea typeface="Oswald"/>
              <a:cs typeface="Oswald"/>
              <a:sym typeface="Oswald"/>
            </a:endParaRPr>
          </a:p>
        </p:txBody>
      </p:sp>
      <p:sp>
        <p:nvSpPr>
          <p:cNvPr id="878" name="Shape 878"/>
          <p:cNvSpPr txBox="1"/>
          <p:nvPr/>
        </p:nvSpPr>
        <p:spPr>
          <a:xfrm>
            <a:off x="4621688" y="2769125"/>
            <a:ext cx="2111100" cy="1716300"/>
          </a:xfrm>
          <a:prstGeom prst="rect">
            <a:avLst/>
          </a:prstGeom>
          <a:noFill/>
          <a:ln cap="flat" cmpd="sng" w="28575">
            <a:solidFill>
              <a:srgbClr val="85E8DA"/>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latin typeface="Oswald"/>
                <a:ea typeface="Oswald"/>
                <a:cs typeface="Oswald"/>
                <a:sym typeface="Oswald"/>
              </a:rPr>
              <a:t>ACTIVITIES</a:t>
            </a:r>
            <a:endParaRPr b="1" sz="1800">
              <a:latin typeface="Oswald"/>
              <a:ea typeface="Oswald"/>
              <a:cs typeface="Oswald"/>
              <a:sym typeface="Oswald"/>
            </a:endParaRPr>
          </a:p>
          <a:p>
            <a:pPr indent="-292100" lvl="0" marL="457200" rtl="0">
              <a:spcBef>
                <a:spcPts val="0"/>
              </a:spcBef>
              <a:spcAft>
                <a:spcPts val="0"/>
              </a:spcAft>
              <a:buSzPts val="1000"/>
              <a:buFont typeface="Oswald"/>
              <a:buChar char="●"/>
            </a:pPr>
            <a:r>
              <a:rPr lang="en" sz="1000">
                <a:latin typeface="Oswald"/>
                <a:ea typeface="Oswald"/>
                <a:cs typeface="Oswald"/>
                <a:sym typeface="Oswald"/>
              </a:rPr>
              <a:t>Add any industry specific organizations/affiliations. </a:t>
            </a:r>
            <a:endParaRPr sz="1000">
              <a:latin typeface="Oswald"/>
              <a:ea typeface="Oswald"/>
              <a:cs typeface="Oswald"/>
              <a:sym typeface="Oswald"/>
            </a:endParaRPr>
          </a:p>
          <a:p>
            <a:pPr indent="-292100" lvl="0" marL="457200" rtl="0">
              <a:spcBef>
                <a:spcPts val="0"/>
              </a:spcBef>
              <a:spcAft>
                <a:spcPts val="0"/>
              </a:spcAft>
              <a:buSzPts val="1000"/>
              <a:buFont typeface="Oswald"/>
              <a:buChar char="●"/>
            </a:pPr>
            <a:r>
              <a:rPr lang="en" sz="1000">
                <a:latin typeface="Oswald"/>
                <a:ea typeface="Oswald"/>
                <a:cs typeface="Oswald"/>
                <a:sym typeface="Oswald"/>
              </a:rPr>
              <a:t>It’s okay to add a few “Outside of work” activities so recruiters get to know you, but use your professional judgement and know your audience before adding.</a:t>
            </a:r>
            <a:endParaRPr sz="1000">
              <a:latin typeface="Oswald"/>
              <a:ea typeface="Oswald"/>
              <a:cs typeface="Oswald"/>
              <a:sym typeface="Oswald"/>
            </a:endParaRPr>
          </a:p>
        </p:txBody>
      </p:sp>
      <p:sp>
        <p:nvSpPr>
          <p:cNvPr id="879" name="Shape 879"/>
          <p:cNvSpPr txBox="1"/>
          <p:nvPr/>
        </p:nvSpPr>
        <p:spPr>
          <a:xfrm>
            <a:off x="6832225" y="2769125"/>
            <a:ext cx="2111100" cy="1716300"/>
          </a:xfrm>
          <a:prstGeom prst="rect">
            <a:avLst/>
          </a:prstGeom>
          <a:noFill/>
          <a:ln cap="flat" cmpd="sng" w="28575">
            <a:solidFill>
              <a:srgbClr val="85E8DA"/>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latin typeface="Oswald"/>
                <a:ea typeface="Oswald"/>
                <a:cs typeface="Oswald"/>
                <a:sym typeface="Oswald"/>
              </a:rPr>
              <a:t>EXTRAS</a:t>
            </a:r>
            <a:endParaRPr>
              <a:latin typeface="Oswald"/>
              <a:ea typeface="Oswald"/>
              <a:cs typeface="Oswald"/>
              <a:sym typeface="Oswald"/>
            </a:endParaRPr>
          </a:p>
          <a:p>
            <a:pPr indent="-317500" lvl="0" marL="457200" rtl="0">
              <a:spcBef>
                <a:spcPts val="0"/>
              </a:spcBef>
              <a:spcAft>
                <a:spcPts val="0"/>
              </a:spcAft>
              <a:buSzPts val="1400"/>
              <a:buFont typeface="Oswald"/>
              <a:buChar char="●"/>
            </a:pPr>
            <a:r>
              <a:rPr lang="en">
                <a:latin typeface="Oswald"/>
                <a:ea typeface="Oswald"/>
                <a:cs typeface="Oswald"/>
                <a:sym typeface="Oswald"/>
              </a:rPr>
              <a:t>Logo</a:t>
            </a:r>
            <a:endParaRPr>
              <a:latin typeface="Oswald"/>
              <a:ea typeface="Oswald"/>
              <a:cs typeface="Oswald"/>
              <a:sym typeface="Oswald"/>
            </a:endParaRPr>
          </a:p>
          <a:p>
            <a:pPr indent="-317500" lvl="0" marL="457200" rtl="0">
              <a:spcBef>
                <a:spcPts val="0"/>
              </a:spcBef>
              <a:spcAft>
                <a:spcPts val="0"/>
              </a:spcAft>
              <a:buSzPts val="1400"/>
              <a:buFont typeface="Oswald"/>
              <a:buChar char="●"/>
            </a:pPr>
            <a:r>
              <a:rPr lang="en">
                <a:latin typeface="Oswald"/>
                <a:ea typeface="Oswald"/>
                <a:cs typeface="Oswald"/>
                <a:sym typeface="Oswald"/>
              </a:rPr>
              <a:t>Designs</a:t>
            </a:r>
            <a:endParaRPr>
              <a:latin typeface="Oswald"/>
              <a:ea typeface="Oswald"/>
              <a:cs typeface="Oswald"/>
              <a:sym typeface="Oswald"/>
            </a:endParaRPr>
          </a:p>
          <a:p>
            <a:pPr indent="-317500" lvl="0" marL="457200" rtl="0">
              <a:spcBef>
                <a:spcPts val="0"/>
              </a:spcBef>
              <a:spcAft>
                <a:spcPts val="0"/>
              </a:spcAft>
              <a:buSzPts val="1400"/>
              <a:buFont typeface="Oswald"/>
              <a:buChar char="●"/>
            </a:pPr>
            <a:r>
              <a:rPr lang="en">
                <a:latin typeface="Oswald"/>
                <a:ea typeface="Oswald"/>
                <a:cs typeface="Oswald"/>
                <a:sym typeface="Oswald"/>
              </a:rPr>
              <a:t>Customized layout</a:t>
            </a:r>
            <a:endParaRPr>
              <a:latin typeface="Oswald"/>
              <a:ea typeface="Oswald"/>
              <a:cs typeface="Oswald"/>
              <a:sym typeface="Oswald"/>
            </a:endParaRPr>
          </a:p>
          <a:p>
            <a:pPr indent="0" lvl="0" marL="0" rtl="0" algn="ctr">
              <a:spcBef>
                <a:spcPts val="0"/>
              </a:spcBef>
              <a:spcAft>
                <a:spcPts val="0"/>
              </a:spcAft>
              <a:buNone/>
            </a:pPr>
            <a:r>
              <a:rPr lang="en">
                <a:latin typeface="Oswald"/>
                <a:ea typeface="Oswald"/>
                <a:cs typeface="Oswald"/>
                <a:sym typeface="Oswald"/>
              </a:rPr>
              <a:t> </a:t>
            </a:r>
            <a:r>
              <a:rPr lang="en"/>
              <a:t>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3" name="Shape 883"/>
        <p:cNvGrpSpPr/>
        <p:nvPr/>
      </p:nvGrpSpPr>
      <p:grpSpPr>
        <a:xfrm>
          <a:off x="0" y="0"/>
          <a:ext cx="0" cy="0"/>
          <a:chOff x="0" y="0"/>
          <a:chExt cx="0" cy="0"/>
        </a:xfrm>
      </p:grpSpPr>
      <p:sp>
        <p:nvSpPr>
          <p:cNvPr id="884" name="Shape 884"/>
          <p:cNvSpPr txBox="1"/>
          <p:nvPr>
            <p:ph type="title"/>
          </p:nvPr>
        </p:nvSpPr>
        <p:spPr>
          <a:xfrm>
            <a:off x="446559" y="376095"/>
            <a:ext cx="8250900" cy="501000"/>
          </a:xfrm>
          <a:prstGeom prst="rect">
            <a:avLst/>
          </a:prstGeom>
        </p:spPr>
        <p:txBody>
          <a:bodyPr anchorCtr="0" anchor="t" bIns="91425" lIns="91425" spcFirstLastPara="1" rIns="91425" wrap="square" tIns="91425">
            <a:noAutofit/>
          </a:bodyPr>
          <a:lstStyle/>
          <a:p>
            <a:pPr indent="0" lvl="0" marL="0" rtl="0">
              <a:spcBef>
                <a:spcPts val="0"/>
              </a:spcBef>
              <a:spcAft>
                <a:spcPts val="0"/>
              </a:spcAft>
              <a:buClr>
                <a:schemeClr val="dk1"/>
              </a:buClr>
              <a:buSzPts val="1100"/>
              <a:buFont typeface="Arial"/>
              <a:buNone/>
            </a:pPr>
            <a:r>
              <a:rPr b="1" lang="en" sz="3000">
                <a:solidFill>
                  <a:schemeClr val="dk1"/>
                </a:solidFill>
                <a:latin typeface="Oswald"/>
                <a:ea typeface="Oswald"/>
                <a:cs typeface="Oswald"/>
                <a:sym typeface="Oswald"/>
              </a:rPr>
              <a:t>YOUR EXPERIENCE: </a:t>
            </a:r>
            <a:endParaRPr sz="3000">
              <a:latin typeface="Oswald"/>
              <a:ea typeface="Oswald"/>
              <a:cs typeface="Oswald"/>
              <a:sym typeface="Oswald"/>
            </a:endParaRPr>
          </a:p>
        </p:txBody>
      </p:sp>
      <p:sp>
        <p:nvSpPr>
          <p:cNvPr id="885" name="Shape 885"/>
          <p:cNvSpPr txBox="1"/>
          <p:nvPr/>
        </p:nvSpPr>
        <p:spPr>
          <a:xfrm>
            <a:off x="535100" y="1007550"/>
            <a:ext cx="8114100" cy="7683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a:latin typeface="Comfortaa"/>
                <a:ea typeface="Comfortaa"/>
                <a:cs typeface="Comfortaa"/>
                <a:sym typeface="Comfortaa"/>
              </a:rPr>
              <a:t>ADDITIONAL EXPERIENCES </a:t>
            </a:r>
            <a:endParaRPr>
              <a:latin typeface="Comfortaa"/>
              <a:ea typeface="Comfortaa"/>
              <a:cs typeface="Comfortaa"/>
              <a:sym typeface="Comfortaa"/>
            </a:endParaRPr>
          </a:p>
          <a:p>
            <a:pPr indent="0" lvl="0" marL="0" rtl="0">
              <a:spcBef>
                <a:spcPts val="0"/>
              </a:spcBef>
              <a:spcAft>
                <a:spcPts val="0"/>
              </a:spcAft>
              <a:buNone/>
            </a:pPr>
            <a:r>
              <a:rPr i="1" lang="en" sz="1100">
                <a:latin typeface="Comfortaa"/>
                <a:ea typeface="Comfortaa"/>
                <a:cs typeface="Comfortaa"/>
                <a:sym typeface="Comfortaa"/>
              </a:rPr>
              <a:t>(Tip: Label your additional experience section a name that makes sense. For example, if you come from a background where you managed teams, you can call this your MANAGEMENT EXPERIENCE section).</a:t>
            </a:r>
            <a:endParaRPr i="1" sz="1100">
              <a:latin typeface="Comfortaa"/>
              <a:ea typeface="Comfortaa"/>
              <a:cs typeface="Comfortaa"/>
              <a:sym typeface="Comfortaa"/>
            </a:endParaRPr>
          </a:p>
          <a:p>
            <a:pPr indent="0" lvl="0" marL="0" rtl="0">
              <a:spcBef>
                <a:spcPts val="0"/>
              </a:spcBef>
              <a:spcAft>
                <a:spcPts val="0"/>
              </a:spcAft>
              <a:buNone/>
            </a:pPr>
            <a:r>
              <a:t/>
            </a:r>
            <a:endParaRPr>
              <a:latin typeface="Comfortaa"/>
              <a:ea typeface="Comfortaa"/>
              <a:cs typeface="Comfortaa"/>
              <a:sym typeface="Comfortaa"/>
            </a:endParaRPr>
          </a:p>
          <a:p>
            <a:pPr indent="0" lvl="0" marL="0" rtl="0">
              <a:spcBef>
                <a:spcPts val="0"/>
              </a:spcBef>
              <a:spcAft>
                <a:spcPts val="0"/>
              </a:spcAft>
              <a:buNone/>
            </a:pPr>
            <a:r>
              <a:rPr i="1" lang="en">
                <a:latin typeface="Comfortaa"/>
                <a:ea typeface="Comfortaa"/>
                <a:cs typeface="Comfortaa"/>
                <a:sym typeface="Comfortaa"/>
              </a:rPr>
              <a:t>Example:</a:t>
            </a:r>
            <a:endParaRPr i="1">
              <a:latin typeface="Comfortaa"/>
              <a:ea typeface="Comfortaa"/>
              <a:cs typeface="Comfortaa"/>
              <a:sym typeface="Comfortaa"/>
            </a:endParaRPr>
          </a:p>
          <a:p>
            <a:pPr indent="0" lvl="0" marL="0" rtl="0">
              <a:spcBef>
                <a:spcPts val="0"/>
              </a:spcBef>
              <a:spcAft>
                <a:spcPts val="0"/>
              </a:spcAft>
              <a:buNone/>
            </a:pPr>
            <a:r>
              <a:t/>
            </a:r>
            <a:endParaRPr b="1">
              <a:latin typeface="Comfortaa"/>
              <a:ea typeface="Comfortaa"/>
              <a:cs typeface="Comfortaa"/>
              <a:sym typeface="Comfortaa"/>
            </a:endParaRPr>
          </a:p>
          <a:p>
            <a:pPr indent="0" lvl="0" marL="0">
              <a:spcBef>
                <a:spcPts val="0"/>
              </a:spcBef>
              <a:spcAft>
                <a:spcPts val="0"/>
              </a:spcAft>
              <a:buNone/>
            </a:pPr>
            <a:r>
              <a:rPr lang="en">
                <a:latin typeface="Comfortaa"/>
                <a:ea typeface="Comfortaa"/>
                <a:cs typeface="Comfortaa"/>
                <a:sym typeface="Comfortaa"/>
              </a:rPr>
              <a:t>MANAGEMENT EXPERIENCE</a:t>
            </a:r>
            <a:endParaRPr>
              <a:latin typeface="Comfortaa"/>
              <a:ea typeface="Comfortaa"/>
              <a:cs typeface="Comfortaa"/>
              <a:sym typeface="Comfortaa"/>
            </a:endParaRPr>
          </a:p>
          <a:p>
            <a:pPr indent="0" lvl="0" marL="0" rtl="0">
              <a:spcBef>
                <a:spcPts val="0"/>
              </a:spcBef>
              <a:spcAft>
                <a:spcPts val="0"/>
              </a:spcAft>
              <a:buNone/>
            </a:pPr>
            <a:r>
              <a:t/>
            </a:r>
            <a:endParaRPr>
              <a:latin typeface="Comfortaa"/>
              <a:ea typeface="Comfortaa"/>
              <a:cs typeface="Comfortaa"/>
              <a:sym typeface="Comfortaa"/>
            </a:endParaRPr>
          </a:p>
          <a:p>
            <a:pPr indent="0" lvl="0" marL="0" rtl="0">
              <a:spcBef>
                <a:spcPts val="0"/>
              </a:spcBef>
              <a:spcAft>
                <a:spcPts val="0"/>
              </a:spcAft>
              <a:buNone/>
            </a:pPr>
            <a:r>
              <a:rPr b="1" lang="en" sz="1200">
                <a:latin typeface="Comfortaa"/>
                <a:ea typeface="Comfortaa"/>
                <a:cs typeface="Comfortaa"/>
                <a:sym typeface="Comfortaa"/>
              </a:rPr>
              <a:t>Company Name, </a:t>
            </a:r>
            <a:r>
              <a:rPr i="1" lang="en" sz="1200">
                <a:solidFill>
                  <a:schemeClr val="dk1"/>
                </a:solidFill>
                <a:latin typeface="Comfortaa"/>
                <a:ea typeface="Comfortaa"/>
                <a:cs typeface="Comfortaa"/>
                <a:sym typeface="Comfortaa"/>
              </a:rPr>
              <a:t>Your Job Title,</a:t>
            </a:r>
            <a:r>
              <a:rPr lang="en" sz="1200">
                <a:solidFill>
                  <a:schemeClr val="dk1"/>
                </a:solidFill>
                <a:latin typeface="Comfortaa"/>
                <a:ea typeface="Comfortaa"/>
                <a:cs typeface="Comfortaa"/>
                <a:sym typeface="Comfortaa"/>
              </a:rPr>
              <a:t> Location, 							Months &amp; Dates</a:t>
            </a:r>
            <a:r>
              <a:rPr b="1" lang="en" sz="1200">
                <a:latin typeface="Comfortaa"/>
                <a:ea typeface="Comfortaa"/>
                <a:cs typeface="Comfortaa"/>
                <a:sym typeface="Comfortaa"/>
              </a:rPr>
              <a:t>		</a:t>
            </a:r>
            <a:endParaRPr b="1" sz="1200">
              <a:latin typeface="Comfortaa"/>
              <a:ea typeface="Comfortaa"/>
              <a:cs typeface="Comfortaa"/>
              <a:sym typeface="Comfortaa"/>
            </a:endParaRPr>
          </a:p>
          <a:p>
            <a:pPr indent="-298450" lvl="0" marL="457200" rtl="0">
              <a:spcBef>
                <a:spcPts val="0"/>
              </a:spcBef>
              <a:spcAft>
                <a:spcPts val="0"/>
              </a:spcAft>
              <a:buSzPts val="1100"/>
              <a:buFont typeface="Comfortaa"/>
              <a:buChar char="●"/>
            </a:pPr>
            <a:r>
              <a:rPr lang="en" sz="1100">
                <a:latin typeface="Comfortaa"/>
                <a:ea typeface="Comfortaa"/>
                <a:cs typeface="Comfortaa"/>
                <a:sym typeface="Comfortaa"/>
              </a:rPr>
              <a:t>Add descriptive bullet points exemplifying your experience and accomplishments</a:t>
            </a:r>
            <a:endParaRPr sz="1100">
              <a:latin typeface="Comfortaa"/>
              <a:ea typeface="Comfortaa"/>
              <a:cs typeface="Comfortaa"/>
              <a:sym typeface="Comfortaa"/>
            </a:endParaRPr>
          </a:p>
          <a:p>
            <a:pPr indent="457200" lvl="0" marL="0" rtl="0">
              <a:spcBef>
                <a:spcPts val="0"/>
              </a:spcBef>
              <a:spcAft>
                <a:spcPts val="0"/>
              </a:spcAft>
              <a:buNone/>
            </a:pPr>
            <a:r>
              <a:rPr b="1" i="1" lang="en" sz="1000">
                <a:latin typeface="Comfortaa"/>
                <a:ea typeface="Comfortaa"/>
                <a:cs typeface="Comfortaa"/>
                <a:sym typeface="Comfortaa"/>
              </a:rPr>
              <a:t>(Tip: Focus on the highlights. Which of your previous duties are </a:t>
            </a:r>
            <a:r>
              <a:rPr b="1" i="1" lang="en" sz="1000">
                <a:latin typeface="Comfortaa"/>
                <a:ea typeface="Comfortaa"/>
                <a:cs typeface="Comfortaa"/>
                <a:sym typeface="Comfortaa"/>
              </a:rPr>
              <a:t>transferable</a:t>
            </a:r>
            <a:r>
              <a:rPr b="1" i="1" lang="en" sz="1000">
                <a:latin typeface="Comfortaa"/>
                <a:ea typeface="Comfortaa"/>
                <a:cs typeface="Comfortaa"/>
                <a:sym typeface="Comfortaa"/>
              </a:rPr>
              <a:t> to UX design?)</a:t>
            </a:r>
            <a:endParaRPr b="1" u="sng">
              <a:latin typeface="Comfortaa"/>
              <a:ea typeface="Comfortaa"/>
              <a:cs typeface="Comfortaa"/>
              <a:sym typeface="Comfortaa"/>
            </a:endParaRPr>
          </a:p>
          <a:p>
            <a:pPr indent="-298450" lvl="0" marL="457200" rtl="0">
              <a:spcBef>
                <a:spcPts val="0"/>
              </a:spcBef>
              <a:spcAft>
                <a:spcPts val="0"/>
              </a:spcAft>
              <a:buSzPts val="1100"/>
              <a:buFont typeface="Comfortaa"/>
              <a:buChar char="●"/>
            </a:pPr>
            <a:r>
              <a:rPr lang="en" sz="1100">
                <a:latin typeface="Comfortaa"/>
                <a:ea typeface="Comfortaa"/>
                <a:cs typeface="Comfortaa"/>
                <a:sym typeface="Comfortaa"/>
              </a:rPr>
              <a:t>Add descriptions that show achievements and work duties that can be “monetized”</a:t>
            </a:r>
            <a:endParaRPr sz="1100">
              <a:latin typeface="Comfortaa"/>
              <a:ea typeface="Comfortaa"/>
              <a:cs typeface="Comfortaa"/>
              <a:sym typeface="Comfortaa"/>
            </a:endParaRPr>
          </a:p>
          <a:p>
            <a:pPr indent="0" lvl="0" marL="457200" rtl="0">
              <a:spcBef>
                <a:spcPts val="0"/>
              </a:spcBef>
              <a:spcAft>
                <a:spcPts val="0"/>
              </a:spcAft>
              <a:buNone/>
            </a:pPr>
            <a:r>
              <a:rPr b="1" i="1" lang="en" sz="1000">
                <a:latin typeface="Comfortaa"/>
                <a:ea typeface="Comfortaa"/>
                <a:cs typeface="Comfortaa"/>
                <a:sym typeface="Comfortaa"/>
              </a:rPr>
              <a:t>(Tip: Incorporate measurable results such as number of employees oversaw and percentages of revenue you helped increase)</a:t>
            </a:r>
            <a:endParaRPr b="1" u="sng">
              <a:solidFill>
                <a:schemeClr val="dk1"/>
              </a:solidFill>
              <a:latin typeface="Comfortaa"/>
              <a:ea typeface="Comfortaa"/>
              <a:cs typeface="Comfortaa"/>
              <a:sym typeface="Comfortaa"/>
            </a:endParaRPr>
          </a:p>
          <a:p>
            <a:pPr indent="-298450" lvl="0" marL="457200" rtl="0">
              <a:spcBef>
                <a:spcPts val="0"/>
              </a:spcBef>
              <a:spcAft>
                <a:spcPts val="0"/>
              </a:spcAft>
              <a:buClr>
                <a:schemeClr val="dk1"/>
              </a:buClr>
              <a:buSzPts val="1100"/>
              <a:buFont typeface="Comfortaa"/>
              <a:buChar char="●"/>
            </a:pPr>
            <a:r>
              <a:rPr lang="en" sz="1100">
                <a:solidFill>
                  <a:schemeClr val="dk1"/>
                </a:solidFill>
                <a:latin typeface="Comfortaa"/>
                <a:ea typeface="Comfortaa"/>
                <a:cs typeface="Comfortaa"/>
                <a:sym typeface="Comfortaa"/>
              </a:rPr>
              <a:t>Add descriptions of notable tasks, increases in responsibility, or shifts in role</a:t>
            </a:r>
            <a:endParaRPr sz="1100">
              <a:solidFill>
                <a:schemeClr val="dk1"/>
              </a:solidFill>
              <a:latin typeface="Comfortaa"/>
              <a:ea typeface="Comfortaa"/>
              <a:cs typeface="Comfortaa"/>
              <a:sym typeface="Comfortaa"/>
            </a:endParaRPr>
          </a:p>
          <a:p>
            <a:pPr indent="0" lvl="0" marL="457200" rtl="0">
              <a:spcBef>
                <a:spcPts val="0"/>
              </a:spcBef>
              <a:spcAft>
                <a:spcPts val="0"/>
              </a:spcAft>
              <a:buNone/>
            </a:pPr>
            <a:r>
              <a:rPr b="1" i="1" lang="en" sz="1000">
                <a:solidFill>
                  <a:schemeClr val="dk1"/>
                </a:solidFill>
                <a:latin typeface="Comfortaa"/>
                <a:ea typeface="Comfortaa"/>
                <a:cs typeface="Comfortaa"/>
                <a:sym typeface="Comfortaa"/>
              </a:rPr>
              <a:t>(Tip: Write out your descriptions as you would say them out loud, then go back and tweak it to sound professional as this prevents an overload of resume jargon)</a:t>
            </a:r>
            <a:endParaRPr b="1" i="1" sz="1000">
              <a:solidFill>
                <a:schemeClr val="dk1"/>
              </a:solidFill>
              <a:latin typeface="Comfortaa"/>
              <a:ea typeface="Comfortaa"/>
              <a:cs typeface="Comfortaa"/>
              <a:sym typeface="Comforta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85"/>
                                        </p:tgtEl>
                                        <p:attrNameLst>
                                          <p:attrName>style.visibility</p:attrName>
                                        </p:attrNameLst>
                                      </p:cBhvr>
                                      <p:to>
                                        <p:strVal val="visible"/>
                                      </p:to>
                                    </p:set>
                                    <p:animEffect filter="fade" transition="in">
                                      <p:cBhvr>
                                        <p:cTn dur="1000"/>
                                        <p:tgtEl>
                                          <p:spTgt spid="88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85">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85">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85">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85">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85">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85">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85">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85">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85">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85">
                                            <p:txEl>
                                              <p:pRg end="9" st="9"/>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85">
                                            <p:txEl>
                                              <p:pRg end="10" st="1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85">
                                            <p:txEl>
                                              <p:pRg end="11" st="1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85">
                                            <p:txEl>
                                              <p:pRg end="12" st="1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85">
                                            <p:txEl>
                                              <p:pRg end="13" st="1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9" name="Shape 889"/>
        <p:cNvGrpSpPr/>
        <p:nvPr/>
      </p:nvGrpSpPr>
      <p:grpSpPr>
        <a:xfrm>
          <a:off x="0" y="0"/>
          <a:ext cx="0" cy="0"/>
          <a:chOff x="0" y="0"/>
          <a:chExt cx="0" cy="0"/>
        </a:xfrm>
      </p:grpSpPr>
      <p:sp>
        <p:nvSpPr>
          <p:cNvPr id="890" name="Shape 890"/>
          <p:cNvSpPr txBox="1"/>
          <p:nvPr>
            <p:ph type="title"/>
          </p:nvPr>
        </p:nvSpPr>
        <p:spPr>
          <a:xfrm>
            <a:off x="446559" y="376095"/>
            <a:ext cx="8250900" cy="501000"/>
          </a:xfrm>
          <a:prstGeom prst="rect">
            <a:avLst/>
          </a:prstGeom>
        </p:spPr>
        <p:txBody>
          <a:bodyPr anchorCtr="0" anchor="t" bIns="91425" lIns="91425" spcFirstLastPara="1" rIns="91425" wrap="square" tIns="91425">
            <a:noAutofit/>
          </a:bodyPr>
          <a:lstStyle/>
          <a:p>
            <a:pPr indent="0" lvl="0" marL="0" rtl="0">
              <a:spcBef>
                <a:spcPts val="0"/>
              </a:spcBef>
              <a:spcAft>
                <a:spcPts val="0"/>
              </a:spcAft>
              <a:buClr>
                <a:schemeClr val="dk1"/>
              </a:buClr>
              <a:buSzPts val="1100"/>
              <a:buFont typeface="Arial"/>
              <a:buNone/>
            </a:pPr>
            <a:r>
              <a:rPr b="1" lang="en" sz="3000">
                <a:solidFill>
                  <a:schemeClr val="dk1"/>
                </a:solidFill>
                <a:latin typeface="Oswald"/>
                <a:ea typeface="Oswald"/>
                <a:cs typeface="Oswald"/>
                <a:sym typeface="Oswald"/>
              </a:rPr>
              <a:t>WRITING SUCCESSFUL BULLETS:</a:t>
            </a:r>
            <a:endParaRPr sz="3000">
              <a:latin typeface="Oswald"/>
              <a:ea typeface="Oswald"/>
              <a:cs typeface="Oswald"/>
              <a:sym typeface="Oswald"/>
            </a:endParaRPr>
          </a:p>
        </p:txBody>
      </p:sp>
      <p:sp>
        <p:nvSpPr>
          <p:cNvPr id="891" name="Shape 891"/>
          <p:cNvSpPr txBox="1"/>
          <p:nvPr/>
        </p:nvSpPr>
        <p:spPr>
          <a:xfrm>
            <a:off x="535100" y="1007550"/>
            <a:ext cx="7869600" cy="630600"/>
          </a:xfrm>
          <a:prstGeom prst="rect">
            <a:avLst/>
          </a:prstGeom>
          <a:noFill/>
          <a:ln>
            <a:noFill/>
          </a:ln>
        </p:spPr>
        <p:txBody>
          <a:bodyPr anchorCtr="0" anchor="t" bIns="91425" lIns="91425" spcFirstLastPara="1" rIns="91425" wrap="square" tIns="91425">
            <a:noAutofit/>
          </a:bodyPr>
          <a:lstStyle/>
          <a:p>
            <a:pPr indent="-317500" lvl="0" marL="457200" rtl="0">
              <a:lnSpc>
                <a:spcPct val="115000"/>
              </a:lnSpc>
              <a:spcBef>
                <a:spcPts val="1200"/>
              </a:spcBef>
              <a:spcAft>
                <a:spcPts val="0"/>
              </a:spcAft>
              <a:buSzPts val="1400"/>
              <a:buFont typeface="Comfortaa"/>
              <a:buChar char="●"/>
            </a:pPr>
            <a:r>
              <a:rPr lang="en">
                <a:solidFill>
                  <a:srgbClr val="24292E"/>
                </a:solidFill>
                <a:latin typeface="Comfortaa"/>
                <a:ea typeface="Comfortaa"/>
                <a:cs typeface="Comfortaa"/>
                <a:sym typeface="Comfortaa"/>
              </a:rPr>
              <a:t>Begin with </a:t>
            </a:r>
            <a:r>
              <a:rPr lang="en" u="sng">
                <a:solidFill>
                  <a:schemeClr val="hlink"/>
                </a:solidFill>
                <a:latin typeface="Comfortaa"/>
                <a:ea typeface="Comfortaa"/>
                <a:cs typeface="Comfortaa"/>
                <a:sym typeface="Comfortaa"/>
                <a:hlinkClick r:id="rId3"/>
              </a:rPr>
              <a:t>strong action verbs</a:t>
            </a:r>
            <a:r>
              <a:rPr lang="en">
                <a:solidFill>
                  <a:srgbClr val="24292E"/>
                </a:solidFill>
                <a:latin typeface="Comfortaa"/>
                <a:ea typeface="Comfortaa"/>
                <a:cs typeface="Comfortaa"/>
                <a:sym typeface="Comfortaa"/>
              </a:rPr>
              <a:t> (Developed, Created, Designed, Managed, Led), and be sure to vary them</a:t>
            </a:r>
            <a:endParaRPr>
              <a:solidFill>
                <a:srgbClr val="24292E"/>
              </a:solidFill>
              <a:latin typeface="Comfortaa"/>
              <a:ea typeface="Comfortaa"/>
              <a:cs typeface="Comfortaa"/>
              <a:sym typeface="Comfortaa"/>
            </a:endParaRPr>
          </a:p>
          <a:p>
            <a:pPr indent="-317500" lvl="0" marL="457200" rtl="0">
              <a:lnSpc>
                <a:spcPct val="115000"/>
              </a:lnSpc>
              <a:spcBef>
                <a:spcPts val="0"/>
              </a:spcBef>
              <a:spcAft>
                <a:spcPts val="0"/>
              </a:spcAft>
              <a:buClr>
                <a:srgbClr val="24292E"/>
              </a:buClr>
              <a:buSzPts val="1400"/>
              <a:buFont typeface="Comfortaa"/>
              <a:buChar char="●"/>
            </a:pPr>
            <a:r>
              <a:rPr lang="en" u="sng">
                <a:solidFill>
                  <a:srgbClr val="0366D6"/>
                </a:solidFill>
                <a:latin typeface="Comfortaa"/>
                <a:ea typeface="Comfortaa"/>
                <a:cs typeface="Comfortaa"/>
                <a:sym typeface="Comfortaa"/>
                <a:hlinkClick r:id="rId4"/>
              </a:rPr>
              <a:t>Be specific with your content</a:t>
            </a:r>
            <a:endParaRPr u="sng">
              <a:solidFill>
                <a:srgbClr val="0366D6"/>
              </a:solidFill>
              <a:latin typeface="Comfortaa"/>
              <a:ea typeface="Comfortaa"/>
              <a:cs typeface="Comfortaa"/>
              <a:sym typeface="Comfortaa"/>
              <a:hlinkClick r:id="rId5"/>
            </a:endParaRPr>
          </a:p>
          <a:p>
            <a:pPr indent="-317500" lvl="0" marL="457200" rtl="0">
              <a:lnSpc>
                <a:spcPct val="115000"/>
              </a:lnSpc>
              <a:spcBef>
                <a:spcPts val="0"/>
              </a:spcBef>
              <a:spcAft>
                <a:spcPts val="0"/>
              </a:spcAft>
              <a:buClr>
                <a:srgbClr val="24292E"/>
              </a:buClr>
              <a:buSzPts val="1400"/>
              <a:buFont typeface="Comfortaa"/>
              <a:buChar char="●"/>
            </a:pPr>
            <a:r>
              <a:rPr lang="en">
                <a:solidFill>
                  <a:srgbClr val="24292E"/>
                </a:solidFill>
                <a:latin typeface="Comfortaa"/>
                <a:ea typeface="Comfortaa"/>
                <a:cs typeface="Comfortaa"/>
                <a:sym typeface="Comfortaa"/>
              </a:rPr>
              <a:t>Remember to provide proof...show the data. Don't just say "Led a team". Rather, "Led a team of five to achieve a growth rate that increased revenue 80%"</a:t>
            </a:r>
            <a:endParaRPr>
              <a:solidFill>
                <a:srgbClr val="24292E"/>
              </a:solidFill>
              <a:latin typeface="Comfortaa"/>
              <a:ea typeface="Comfortaa"/>
              <a:cs typeface="Comfortaa"/>
              <a:sym typeface="Comfortaa"/>
            </a:endParaRPr>
          </a:p>
          <a:p>
            <a:pPr indent="0" lvl="0" marL="0" rtl="0">
              <a:spcBef>
                <a:spcPts val="2400"/>
              </a:spcBef>
              <a:spcAft>
                <a:spcPts val="0"/>
              </a:spcAft>
              <a:buNone/>
            </a:pPr>
            <a:r>
              <a:t/>
            </a:r>
            <a:endParaRPr>
              <a:latin typeface="Georgia"/>
              <a:ea typeface="Georgia"/>
              <a:cs typeface="Georgia"/>
              <a:sym typeface="Georgia"/>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1EC9C6"/>
        </a:solidFill>
      </p:bgPr>
    </p:bg>
    <p:spTree>
      <p:nvGrpSpPr>
        <p:cNvPr id="895" name="Shape 895"/>
        <p:cNvGrpSpPr/>
        <p:nvPr/>
      </p:nvGrpSpPr>
      <p:grpSpPr>
        <a:xfrm>
          <a:off x="0" y="0"/>
          <a:ext cx="0" cy="0"/>
          <a:chOff x="0" y="0"/>
          <a:chExt cx="0" cy="0"/>
        </a:xfrm>
      </p:grpSpPr>
      <p:sp>
        <p:nvSpPr>
          <p:cNvPr id="896" name="Shape 896"/>
          <p:cNvSpPr txBox="1"/>
          <p:nvPr>
            <p:ph type="ctrTitle"/>
          </p:nvPr>
        </p:nvSpPr>
        <p:spPr>
          <a:xfrm>
            <a:off x="416100" y="782875"/>
            <a:ext cx="8311800" cy="20004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TEST YOUR KNOWLEDGE - </a:t>
            </a:r>
            <a:endParaRPr/>
          </a:p>
          <a:p>
            <a:pPr indent="0" lvl="0" marL="0" rtl="0">
              <a:spcBef>
                <a:spcPts val="0"/>
              </a:spcBef>
              <a:spcAft>
                <a:spcPts val="0"/>
              </a:spcAft>
              <a:buNone/>
            </a:pPr>
            <a:r>
              <a:rPr lang="en"/>
              <a:t>KEEP OR TOSS?</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0" name="Shape 900"/>
        <p:cNvGrpSpPr/>
        <p:nvPr/>
      </p:nvGrpSpPr>
      <p:grpSpPr>
        <a:xfrm>
          <a:off x="0" y="0"/>
          <a:ext cx="0" cy="0"/>
          <a:chOff x="0" y="0"/>
          <a:chExt cx="0" cy="0"/>
        </a:xfrm>
      </p:grpSpPr>
      <p:sp>
        <p:nvSpPr>
          <p:cNvPr id="901" name="Shape 901"/>
          <p:cNvSpPr txBox="1"/>
          <p:nvPr>
            <p:ph idx="1" type="body"/>
          </p:nvPr>
        </p:nvSpPr>
        <p:spPr>
          <a:xfrm>
            <a:off x="446550" y="3894268"/>
            <a:ext cx="8250900" cy="568500"/>
          </a:xfrm>
          <a:prstGeom prst="rect">
            <a:avLst/>
          </a:prstGeom>
        </p:spPr>
        <p:txBody>
          <a:bodyPr anchorCtr="0" anchor="t" bIns="91425" lIns="91425" spcFirstLastPara="1" rIns="91425" wrap="square" tIns="91425">
            <a:noAutofit/>
          </a:bodyPr>
          <a:lstStyle/>
          <a:p>
            <a:pPr indent="0" lvl="0" marL="0" algn="ctr">
              <a:spcBef>
                <a:spcPts val="600"/>
              </a:spcBef>
              <a:spcAft>
                <a:spcPts val="0"/>
              </a:spcAft>
              <a:buClr>
                <a:schemeClr val="dk1"/>
              </a:buClr>
              <a:buSzPts val="1100"/>
              <a:buFont typeface="Arial"/>
              <a:buNone/>
            </a:pPr>
            <a:r>
              <a:rPr lang="en" u="sng">
                <a:solidFill>
                  <a:schemeClr val="hlink"/>
                </a:solidFill>
                <a:hlinkClick r:id="rId3"/>
              </a:rPr>
              <a:t>https://resumegenius.com/6-second-resume-challenge</a:t>
            </a:r>
            <a:endParaRPr/>
          </a:p>
          <a:p>
            <a:pPr indent="0" lvl="0" marL="0" algn="ctr">
              <a:spcBef>
                <a:spcPts val="600"/>
              </a:spcBef>
              <a:spcAft>
                <a:spcPts val="0"/>
              </a:spcAft>
              <a:buNone/>
            </a:pPr>
            <a:r>
              <a:t/>
            </a:r>
            <a:endParaRPr/>
          </a:p>
        </p:txBody>
      </p:sp>
      <p:sp>
        <p:nvSpPr>
          <p:cNvPr id="902" name="Shape 902"/>
          <p:cNvSpPr txBox="1"/>
          <p:nvPr/>
        </p:nvSpPr>
        <p:spPr>
          <a:xfrm>
            <a:off x="3084150" y="1058125"/>
            <a:ext cx="2975700" cy="1547100"/>
          </a:xfrm>
          <a:prstGeom prst="rect">
            <a:avLst/>
          </a:prstGeom>
          <a:noFill/>
          <a:ln>
            <a:noFill/>
          </a:ln>
        </p:spPr>
        <p:txBody>
          <a:bodyPr anchorCtr="0" anchor="t" bIns="91425" lIns="91425" spcFirstLastPara="1" rIns="91425" wrap="square" tIns="91425">
            <a:noAutofit/>
          </a:bodyPr>
          <a:lstStyle/>
          <a:p>
            <a:pPr indent="0" lvl="0" marL="0" algn="ctr">
              <a:spcBef>
                <a:spcPts val="0"/>
              </a:spcBef>
              <a:spcAft>
                <a:spcPts val="0"/>
              </a:spcAft>
              <a:buNone/>
            </a:pPr>
            <a:r>
              <a:rPr b="1" lang="en" sz="15000">
                <a:latin typeface="Roboto"/>
                <a:ea typeface="Roboto"/>
                <a:cs typeface="Roboto"/>
                <a:sym typeface="Roboto"/>
              </a:rPr>
              <a:t>6</a:t>
            </a:r>
            <a:r>
              <a:rPr b="1" lang="en" sz="3000">
                <a:latin typeface="Roboto"/>
                <a:ea typeface="Roboto"/>
                <a:cs typeface="Roboto"/>
                <a:sym typeface="Roboto"/>
              </a:rPr>
              <a:t> SECONDS</a:t>
            </a:r>
            <a:endParaRPr b="1" sz="3000">
              <a:latin typeface="Roboto"/>
              <a:ea typeface="Roboto"/>
              <a:cs typeface="Roboto"/>
              <a:sym typeface="Robo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1EC9C6"/>
        </a:solidFill>
      </p:bgPr>
    </p:bg>
    <p:spTree>
      <p:nvGrpSpPr>
        <p:cNvPr id="906" name="Shape 906"/>
        <p:cNvGrpSpPr/>
        <p:nvPr/>
      </p:nvGrpSpPr>
      <p:grpSpPr>
        <a:xfrm>
          <a:off x="0" y="0"/>
          <a:ext cx="0" cy="0"/>
          <a:chOff x="0" y="0"/>
          <a:chExt cx="0" cy="0"/>
        </a:xfrm>
      </p:grpSpPr>
      <p:sp>
        <p:nvSpPr>
          <p:cNvPr id="907" name="Shape 907"/>
          <p:cNvSpPr txBox="1"/>
          <p:nvPr>
            <p:ph type="ctrTitle"/>
          </p:nvPr>
        </p:nvSpPr>
        <p:spPr>
          <a:xfrm>
            <a:off x="416100" y="782875"/>
            <a:ext cx="8311800" cy="20004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FORMATTING &amp; OPTIMIZING</a:t>
            </a:r>
            <a:endParaRPr b="1" sz="3800">
              <a:latin typeface="Oswald"/>
              <a:ea typeface="Oswald"/>
              <a:cs typeface="Oswald"/>
              <a:sym typeface="Oswa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1" name="Shape 911"/>
        <p:cNvGrpSpPr/>
        <p:nvPr/>
      </p:nvGrpSpPr>
      <p:grpSpPr>
        <a:xfrm>
          <a:off x="0" y="0"/>
          <a:ext cx="0" cy="0"/>
          <a:chOff x="0" y="0"/>
          <a:chExt cx="0" cy="0"/>
        </a:xfrm>
      </p:grpSpPr>
      <p:sp>
        <p:nvSpPr>
          <p:cNvPr id="912" name="Shape 912"/>
          <p:cNvSpPr txBox="1"/>
          <p:nvPr>
            <p:ph type="title"/>
          </p:nvPr>
        </p:nvSpPr>
        <p:spPr>
          <a:xfrm>
            <a:off x="446559" y="376095"/>
            <a:ext cx="8250900" cy="501000"/>
          </a:xfrm>
          <a:prstGeom prst="rect">
            <a:avLst/>
          </a:prstGeom>
        </p:spPr>
        <p:txBody>
          <a:bodyPr anchorCtr="0" anchor="t" bIns="91425" lIns="91425" spcFirstLastPara="1" rIns="91425" wrap="square" tIns="91425">
            <a:noAutofit/>
          </a:bodyPr>
          <a:lstStyle/>
          <a:p>
            <a:pPr indent="0" lvl="0" marL="0" rtl="0">
              <a:spcBef>
                <a:spcPts val="0"/>
              </a:spcBef>
              <a:spcAft>
                <a:spcPts val="0"/>
              </a:spcAft>
              <a:buClr>
                <a:schemeClr val="dk1"/>
              </a:buClr>
              <a:buSzPts val="1100"/>
              <a:buFont typeface="Arial"/>
              <a:buNone/>
            </a:pPr>
            <a:r>
              <a:rPr b="1" lang="en" sz="3000">
                <a:solidFill>
                  <a:schemeClr val="dk1"/>
                </a:solidFill>
                <a:latin typeface="Oswald"/>
                <a:ea typeface="Oswald"/>
                <a:cs typeface="Oswald"/>
                <a:sym typeface="Oswald"/>
              </a:rPr>
              <a:t>RESUME: CREATING YOUR FIRST DRAFT</a:t>
            </a:r>
            <a:endParaRPr sz="3000">
              <a:latin typeface="Oswald"/>
              <a:ea typeface="Oswald"/>
              <a:cs typeface="Oswald"/>
              <a:sym typeface="Oswald"/>
            </a:endParaRPr>
          </a:p>
        </p:txBody>
      </p:sp>
      <p:sp>
        <p:nvSpPr>
          <p:cNvPr id="913" name="Shape 913"/>
          <p:cNvSpPr txBox="1"/>
          <p:nvPr>
            <p:ph idx="1" type="body"/>
          </p:nvPr>
        </p:nvSpPr>
        <p:spPr>
          <a:xfrm>
            <a:off x="446550" y="1230000"/>
            <a:ext cx="8250900" cy="3474900"/>
          </a:xfrm>
          <a:prstGeom prst="rect">
            <a:avLst/>
          </a:prstGeom>
        </p:spPr>
        <p:txBody>
          <a:bodyPr anchorCtr="0" anchor="t" bIns="91425" lIns="91425" spcFirstLastPara="1" rIns="91425" wrap="square" tIns="91425">
            <a:noAutofit/>
          </a:bodyPr>
          <a:lstStyle/>
          <a:p>
            <a:pPr indent="0" lvl="0" marL="0">
              <a:spcBef>
                <a:spcPts val="600"/>
              </a:spcBef>
              <a:spcAft>
                <a:spcPts val="0"/>
              </a:spcAft>
              <a:buNone/>
            </a:pPr>
            <a:r>
              <a:rPr lang="en"/>
              <a:t>Job seekers in Tech &amp; Creative fields have the ability to submit more non-traditional resumes. Here are a few resources for building your resume:</a:t>
            </a:r>
            <a:endParaRPr/>
          </a:p>
          <a:p>
            <a:pPr indent="0" lvl="0" marL="0">
              <a:spcBef>
                <a:spcPts val="600"/>
              </a:spcBef>
              <a:spcAft>
                <a:spcPts val="0"/>
              </a:spcAft>
              <a:buNone/>
            </a:pPr>
            <a:r>
              <a:rPr lang="en" sz="1400" u="sng">
                <a:solidFill>
                  <a:schemeClr val="hlink"/>
                </a:solidFill>
                <a:hlinkClick r:id="rId3"/>
              </a:rPr>
              <a:t>Canva.com</a:t>
            </a:r>
            <a:r>
              <a:rPr lang="en" sz="1400"/>
              <a:t> (Free)</a:t>
            </a:r>
            <a:endParaRPr sz="1400"/>
          </a:p>
          <a:p>
            <a:pPr indent="0" lvl="0" marL="0">
              <a:spcBef>
                <a:spcPts val="600"/>
              </a:spcBef>
              <a:spcAft>
                <a:spcPts val="0"/>
              </a:spcAft>
              <a:buNone/>
            </a:pPr>
            <a:r>
              <a:rPr lang="en" sz="1400" u="sng">
                <a:solidFill>
                  <a:schemeClr val="hlink"/>
                </a:solidFill>
                <a:hlinkClick r:id="rId4"/>
              </a:rPr>
              <a:t>KickResume.com</a:t>
            </a:r>
            <a:r>
              <a:rPr lang="en" sz="1400"/>
              <a:t> (Some free/$4 a month for all versions)</a:t>
            </a:r>
            <a:endParaRPr sz="1400"/>
          </a:p>
          <a:p>
            <a:pPr indent="0" lvl="0" marL="0">
              <a:spcBef>
                <a:spcPts val="600"/>
              </a:spcBef>
              <a:spcAft>
                <a:spcPts val="0"/>
              </a:spcAft>
              <a:buNone/>
            </a:pPr>
            <a:r>
              <a:rPr lang="en" sz="1400" u="sng">
                <a:solidFill>
                  <a:schemeClr val="hlink"/>
                </a:solidFill>
                <a:hlinkClick r:id="rId5"/>
              </a:rPr>
              <a:t>Represent.io</a:t>
            </a:r>
            <a:endParaRPr sz="1400"/>
          </a:p>
          <a:p>
            <a:pPr indent="0" lvl="0" marL="0">
              <a:spcBef>
                <a:spcPts val="600"/>
              </a:spcBef>
              <a:spcAft>
                <a:spcPts val="0"/>
              </a:spcAft>
              <a:buNone/>
            </a:pPr>
            <a:r>
              <a:rPr lang="en" sz="1400" u="sng">
                <a:solidFill>
                  <a:schemeClr val="hlink"/>
                </a:solidFill>
                <a:hlinkClick r:id="rId6"/>
              </a:rPr>
              <a:t>Vizualize.me</a:t>
            </a:r>
            <a:endParaRPr sz="1400"/>
          </a:p>
          <a:p>
            <a:pPr indent="0" lvl="0" marL="0">
              <a:spcBef>
                <a:spcPts val="600"/>
              </a:spcBef>
              <a:spcAft>
                <a:spcPts val="0"/>
              </a:spcAft>
              <a:buNone/>
            </a:pPr>
            <a:r>
              <a:rPr lang="en" sz="1400" u="sng">
                <a:solidFill>
                  <a:schemeClr val="hlink"/>
                </a:solidFill>
                <a:hlinkClick r:id="rId7"/>
              </a:rPr>
              <a:t>CreativeMarket.com</a:t>
            </a:r>
            <a:r>
              <a:rPr lang="en" sz="1400"/>
              <a:t> ($6 and up)</a:t>
            </a:r>
            <a:endParaRPr sz="1400"/>
          </a:p>
          <a:p>
            <a:pPr indent="0" lvl="0" marL="0">
              <a:spcBef>
                <a:spcPts val="600"/>
              </a:spcBef>
              <a:spcAft>
                <a:spcPts val="0"/>
              </a:spcAft>
              <a:buNone/>
            </a:pPr>
            <a:r>
              <a:rPr lang="en" sz="1400"/>
              <a:t>FYI, you can create any of these designs in Illustrator or InDesign etc., but these are quick and easy to use.</a:t>
            </a:r>
            <a:endParaRPr sz="1400"/>
          </a:p>
          <a:p>
            <a:pPr indent="0" lvl="0" marL="0" rtl="0">
              <a:spcBef>
                <a:spcPts val="600"/>
              </a:spcBef>
              <a:spcAft>
                <a:spcPts val="0"/>
              </a:spcAft>
              <a:buNone/>
            </a:pPr>
            <a:r>
              <a:t/>
            </a:r>
            <a:endParaRPr sz="600"/>
          </a:p>
          <a:p>
            <a:pPr indent="0" lvl="0" marL="0" rtl="0">
              <a:spcBef>
                <a:spcPts val="600"/>
              </a:spcBef>
              <a:spcAft>
                <a:spcPts val="0"/>
              </a:spcAft>
              <a:buNone/>
            </a:pPr>
            <a:r>
              <a:rPr b="1" lang="en" sz="1600">
                <a:solidFill>
                  <a:srgbClr val="FF0000"/>
                </a:solidFill>
                <a:latin typeface="Merriweather"/>
                <a:ea typeface="Merriweather"/>
                <a:cs typeface="Merriweather"/>
                <a:sym typeface="Merriweather"/>
              </a:rPr>
              <a:t>Honestly, I hate all of these as there is nothing wrong with a well-written &amp; developed Word doc but I figured I would share the options others have used.</a:t>
            </a:r>
            <a:endParaRPr b="1" sz="1600">
              <a:solidFill>
                <a:srgbClr val="FF0000"/>
              </a:solidFill>
              <a:latin typeface="Merriweather"/>
              <a:ea typeface="Merriweather"/>
              <a:cs typeface="Merriweather"/>
              <a:sym typeface="Merriweathe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13"/>
                                        </p:tgtEl>
                                        <p:attrNameLst>
                                          <p:attrName>style.visibility</p:attrName>
                                        </p:attrNameLst>
                                      </p:cBhvr>
                                      <p:to>
                                        <p:strVal val="visible"/>
                                      </p:to>
                                    </p:set>
                                    <p:animEffect filter="fade" transition="in">
                                      <p:cBhvr>
                                        <p:cTn dur="1000"/>
                                        <p:tgtEl>
                                          <p:spTgt spid="91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7" name="Shape 917"/>
        <p:cNvGrpSpPr/>
        <p:nvPr/>
      </p:nvGrpSpPr>
      <p:grpSpPr>
        <a:xfrm>
          <a:off x="0" y="0"/>
          <a:ext cx="0" cy="0"/>
          <a:chOff x="0" y="0"/>
          <a:chExt cx="0" cy="0"/>
        </a:xfrm>
      </p:grpSpPr>
      <p:pic>
        <p:nvPicPr>
          <p:cNvPr id="918" name="Shape 918"/>
          <p:cNvPicPr preferRelativeResize="0"/>
          <p:nvPr/>
        </p:nvPicPr>
        <p:blipFill>
          <a:blip r:embed="rId3">
            <a:alphaModFix/>
          </a:blip>
          <a:stretch>
            <a:fillRect/>
          </a:stretch>
        </p:blipFill>
        <p:spPr>
          <a:xfrm>
            <a:off x="2143324" y="50475"/>
            <a:ext cx="4022677" cy="51435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2" name="Shape 922"/>
        <p:cNvGrpSpPr/>
        <p:nvPr/>
      </p:nvGrpSpPr>
      <p:grpSpPr>
        <a:xfrm>
          <a:off x="0" y="0"/>
          <a:ext cx="0" cy="0"/>
          <a:chOff x="0" y="0"/>
          <a:chExt cx="0" cy="0"/>
        </a:xfrm>
      </p:grpSpPr>
      <p:pic>
        <p:nvPicPr>
          <p:cNvPr id="923" name="Shape 923"/>
          <p:cNvPicPr preferRelativeResize="0"/>
          <p:nvPr/>
        </p:nvPicPr>
        <p:blipFill>
          <a:blip r:embed="rId3">
            <a:alphaModFix/>
          </a:blip>
          <a:stretch>
            <a:fillRect/>
          </a:stretch>
        </p:blipFill>
        <p:spPr>
          <a:xfrm>
            <a:off x="4700400" y="3153625"/>
            <a:ext cx="573950" cy="123775"/>
          </a:xfrm>
          <a:prstGeom prst="rect">
            <a:avLst/>
          </a:prstGeom>
          <a:noFill/>
          <a:ln>
            <a:noFill/>
          </a:ln>
        </p:spPr>
      </p:pic>
      <p:pic>
        <p:nvPicPr>
          <p:cNvPr id="924" name="Shape 924"/>
          <p:cNvPicPr preferRelativeResize="0"/>
          <p:nvPr/>
        </p:nvPicPr>
        <p:blipFill>
          <a:blip r:embed="rId4">
            <a:alphaModFix/>
          </a:blip>
          <a:stretch>
            <a:fillRect/>
          </a:stretch>
        </p:blipFill>
        <p:spPr>
          <a:xfrm>
            <a:off x="6335599" y="152400"/>
            <a:ext cx="2114550" cy="285750"/>
          </a:xfrm>
          <a:prstGeom prst="rect">
            <a:avLst/>
          </a:prstGeom>
          <a:noFill/>
          <a:ln>
            <a:noFill/>
          </a:ln>
        </p:spPr>
      </p:pic>
      <p:pic>
        <p:nvPicPr>
          <p:cNvPr id="925" name="Shape 925"/>
          <p:cNvPicPr preferRelativeResize="0"/>
          <p:nvPr/>
        </p:nvPicPr>
        <p:blipFill>
          <a:blip r:embed="rId3">
            <a:alphaModFix/>
          </a:blip>
          <a:stretch>
            <a:fillRect/>
          </a:stretch>
        </p:blipFill>
        <p:spPr>
          <a:xfrm>
            <a:off x="4700400" y="3618050"/>
            <a:ext cx="382700" cy="123775"/>
          </a:xfrm>
          <a:prstGeom prst="rect">
            <a:avLst/>
          </a:prstGeom>
          <a:noFill/>
          <a:ln>
            <a:noFill/>
          </a:ln>
        </p:spPr>
      </p:pic>
      <p:pic>
        <p:nvPicPr>
          <p:cNvPr id="926" name="Shape 926"/>
          <p:cNvPicPr preferRelativeResize="0"/>
          <p:nvPr/>
        </p:nvPicPr>
        <p:blipFill>
          <a:blip r:embed="rId3">
            <a:alphaModFix/>
          </a:blip>
          <a:stretch>
            <a:fillRect/>
          </a:stretch>
        </p:blipFill>
        <p:spPr>
          <a:xfrm>
            <a:off x="4700400" y="4122750"/>
            <a:ext cx="503500" cy="123775"/>
          </a:xfrm>
          <a:prstGeom prst="rect">
            <a:avLst/>
          </a:prstGeom>
          <a:noFill/>
          <a:ln>
            <a:noFill/>
          </a:ln>
        </p:spPr>
      </p:pic>
      <p:pic>
        <p:nvPicPr>
          <p:cNvPr id="927" name="Shape 927"/>
          <p:cNvPicPr preferRelativeResize="0"/>
          <p:nvPr/>
        </p:nvPicPr>
        <p:blipFill>
          <a:blip r:embed="rId5">
            <a:alphaModFix/>
          </a:blip>
          <a:stretch>
            <a:fillRect/>
          </a:stretch>
        </p:blipFill>
        <p:spPr>
          <a:xfrm>
            <a:off x="2315975" y="152400"/>
            <a:ext cx="4019631" cy="48387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31" name="Shape 931"/>
        <p:cNvGrpSpPr/>
        <p:nvPr/>
      </p:nvGrpSpPr>
      <p:grpSpPr>
        <a:xfrm>
          <a:off x="0" y="0"/>
          <a:ext cx="0" cy="0"/>
          <a:chOff x="0" y="0"/>
          <a:chExt cx="0" cy="0"/>
        </a:xfrm>
      </p:grpSpPr>
      <p:pic>
        <p:nvPicPr>
          <p:cNvPr id="932" name="Shape 932"/>
          <p:cNvPicPr preferRelativeResize="0"/>
          <p:nvPr/>
        </p:nvPicPr>
        <p:blipFill>
          <a:blip r:embed="rId3">
            <a:alphaModFix/>
          </a:blip>
          <a:stretch>
            <a:fillRect/>
          </a:stretch>
        </p:blipFill>
        <p:spPr>
          <a:xfrm>
            <a:off x="2302475" y="152400"/>
            <a:ext cx="3506305" cy="483870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816" name="Shape 816"/>
        <p:cNvGrpSpPr/>
        <p:nvPr/>
      </p:nvGrpSpPr>
      <p:grpSpPr>
        <a:xfrm>
          <a:off x="0" y="0"/>
          <a:ext cx="0" cy="0"/>
          <a:chOff x="0" y="0"/>
          <a:chExt cx="0" cy="0"/>
        </a:xfrm>
      </p:grpSpPr>
      <p:sp>
        <p:nvSpPr>
          <p:cNvPr id="817" name="Shape 817"/>
          <p:cNvSpPr txBox="1"/>
          <p:nvPr>
            <p:ph idx="1" type="body"/>
          </p:nvPr>
        </p:nvSpPr>
        <p:spPr>
          <a:xfrm>
            <a:off x="204165" y="939200"/>
            <a:ext cx="8491200" cy="37977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latin typeface="Georgia"/>
              <a:ea typeface="Georgia"/>
              <a:cs typeface="Georgia"/>
              <a:sym typeface="Georgia"/>
            </a:endParaRPr>
          </a:p>
          <a:p>
            <a:pPr indent="0" lvl="0" marL="0" marR="0" rtl="0" algn="l">
              <a:spcBef>
                <a:spcPts val="700"/>
              </a:spcBef>
              <a:spcAft>
                <a:spcPts val="0"/>
              </a:spcAft>
              <a:buNone/>
            </a:pPr>
            <a:r>
              <a:t/>
            </a:r>
            <a:endParaRPr>
              <a:latin typeface="Times New Roman"/>
              <a:ea typeface="Times New Roman"/>
              <a:cs typeface="Times New Roman"/>
              <a:sym typeface="Times New Roman"/>
            </a:endParaRPr>
          </a:p>
        </p:txBody>
      </p:sp>
      <p:sp>
        <p:nvSpPr>
          <p:cNvPr id="818" name="Shape 818"/>
          <p:cNvSpPr txBox="1"/>
          <p:nvPr>
            <p:ph type="title"/>
          </p:nvPr>
        </p:nvSpPr>
        <p:spPr>
          <a:xfrm>
            <a:off x="320275" y="212775"/>
            <a:ext cx="8407500" cy="459300"/>
          </a:xfrm>
          <a:prstGeom prst="rect">
            <a:avLst/>
          </a:prstGeom>
          <a:noFill/>
          <a:ln>
            <a:noFill/>
          </a:ln>
        </p:spPr>
        <p:txBody>
          <a:bodyPr anchorCtr="0" anchor="t" bIns="0" lIns="0" spcFirstLastPara="1" rIns="0" wrap="square" tIns="0">
            <a:noAutofit/>
          </a:bodyPr>
          <a:lstStyle/>
          <a:p>
            <a:pPr indent="0" lvl="0" marL="0" marR="0" rtl="0" algn="l">
              <a:lnSpc>
                <a:spcPct val="92592"/>
              </a:lnSpc>
              <a:spcBef>
                <a:spcPts val="0"/>
              </a:spcBef>
              <a:spcAft>
                <a:spcPts val="0"/>
              </a:spcAft>
              <a:buNone/>
            </a:pPr>
            <a:r>
              <a:rPr b="1" lang="en" sz="3800">
                <a:latin typeface="Oswald"/>
                <a:ea typeface="Oswald"/>
                <a:cs typeface="Oswald"/>
                <a:sym typeface="Oswald"/>
              </a:rPr>
              <a:t>WHAT WE’LL COVER TODAY</a:t>
            </a:r>
            <a:endParaRPr>
              <a:latin typeface="Oswald"/>
              <a:ea typeface="Oswald"/>
              <a:cs typeface="Oswald"/>
              <a:sym typeface="Oswald"/>
            </a:endParaRPr>
          </a:p>
        </p:txBody>
      </p:sp>
      <p:pic>
        <p:nvPicPr>
          <p:cNvPr descr="Screen Shot 2017-08-31 at 6.54.25 AM.png" id="819" name="Shape 819"/>
          <p:cNvPicPr preferRelativeResize="0"/>
          <p:nvPr/>
        </p:nvPicPr>
        <p:blipFill>
          <a:blip r:embed="rId3">
            <a:alphaModFix/>
          </a:blip>
          <a:stretch>
            <a:fillRect/>
          </a:stretch>
        </p:blipFill>
        <p:spPr>
          <a:xfrm>
            <a:off x="7340577" y="0"/>
            <a:ext cx="1806499" cy="3095600"/>
          </a:xfrm>
          <a:prstGeom prst="rect">
            <a:avLst/>
          </a:prstGeom>
          <a:noFill/>
          <a:ln>
            <a:noFill/>
          </a:ln>
        </p:spPr>
      </p:pic>
      <p:sp>
        <p:nvSpPr>
          <p:cNvPr id="820" name="Shape 820"/>
          <p:cNvSpPr txBox="1"/>
          <p:nvPr/>
        </p:nvSpPr>
        <p:spPr>
          <a:xfrm>
            <a:off x="320275" y="1123825"/>
            <a:ext cx="7350000" cy="709800"/>
          </a:xfrm>
          <a:prstGeom prst="rect">
            <a:avLst/>
          </a:prstGeom>
          <a:noFill/>
          <a:ln>
            <a:noFill/>
          </a:ln>
        </p:spPr>
        <p:txBody>
          <a:bodyPr anchorCtr="0" anchor="t" bIns="91425" lIns="91425" spcFirstLastPara="1" rIns="91425" wrap="square" tIns="91425">
            <a:noAutofit/>
          </a:bodyPr>
          <a:lstStyle/>
          <a:p>
            <a:pPr indent="-342900" lvl="0" marL="457200" rtl="0">
              <a:spcBef>
                <a:spcPts val="0"/>
              </a:spcBef>
              <a:spcAft>
                <a:spcPts val="0"/>
              </a:spcAft>
              <a:buSzPts val="1800"/>
              <a:buFont typeface="Comfortaa"/>
              <a:buChar char="●"/>
            </a:pPr>
            <a:r>
              <a:rPr lang="en" sz="1800">
                <a:latin typeface="Comfortaa"/>
                <a:ea typeface="Comfortaa"/>
                <a:cs typeface="Comfortaa"/>
                <a:sym typeface="Comfortaa"/>
              </a:rPr>
              <a:t>Your Resume</a:t>
            </a:r>
            <a:endParaRPr sz="1800">
              <a:latin typeface="Comfortaa"/>
              <a:ea typeface="Comfortaa"/>
              <a:cs typeface="Comfortaa"/>
              <a:sym typeface="Comfortaa"/>
            </a:endParaRPr>
          </a:p>
          <a:p>
            <a:pPr indent="-342900" lvl="1" marL="914400" rtl="0">
              <a:spcBef>
                <a:spcPts val="0"/>
              </a:spcBef>
              <a:spcAft>
                <a:spcPts val="0"/>
              </a:spcAft>
              <a:buSzPts val="1800"/>
              <a:buFont typeface="Comfortaa"/>
              <a:buChar char="○"/>
            </a:pPr>
            <a:r>
              <a:rPr lang="en" sz="1800">
                <a:latin typeface="Comfortaa"/>
                <a:ea typeface="Comfortaa"/>
                <a:cs typeface="Comfortaa"/>
                <a:sym typeface="Comfortaa"/>
              </a:rPr>
              <a:t>Top Resume Tips</a:t>
            </a:r>
            <a:endParaRPr sz="1800">
              <a:latin typeface="Comfortaa"/>
              <a:ea typeface="Comfortaa"/>
              <a:cs typeface="Comfortaa"/>
              <a:sym typeface="Comfortaa"/>
            </a:endParaRPr>
          </a:p>
          <a:p>
            <a:pPr indent="-342900" lvl="1" marL="914400" rtl="0">
              <a:spcBef>
                <a:spcPts val="0"/>
              </a:spcBef>
              <a:spcAft>
                <a:spcPts val="0"/>
              </a:spcAft>
              <a:buSzPts val="1800"/>
              <a:buFont typeface="Comfortaa"/>
              <a:buChar char="○"/>
            </a:pPr>
            <a:r>
              <a:rPr lang="en" sz="1800">
                <a:latin typeface="Comfortaa"/>
                <a:ea typeface="Comfortaa"/>
                <a:cs typeface="Comfortaa"/>
                <a:sym typeface="Comfortaa"/>
              </a:rPr>
              <a:t>The Format</a:t>
            </a:r>
            <a:endParaRPr sz="1800">
              <a:latin typeface="Comfortaa"/>
              <a:ea typeface="Comfortaa"/>
              <a:cs typeface="Comfortaa"/>
              <a:sym typeface="Comfortaa"/>
            </a:endParaRPr>
          </a:p>
          <a:p>
            <a:pPr indent="-342900" lvl="1" marL="914400" rtl="0">
              <a:spcBef>
                <a:spcPts val="0"/>
              </a:spcBef>
              <a:spcAft>
                <a:spcPts val="0"/>
              </a:spcAft>
              <a:buSzPts val="1800"/>
              <a:buFont typeface="Comfortaa"/>
              <a:buChar char="○"/>
            </a:pPr>
            <a:r>
              <a:rPr lang="en" sz="1800">
                <a:latin typeface="Comfortaa"/>
                <a:ea typeface="Comfortaa"/>
                <a:cs typeface="Comfortaa"/>
                <a:sym typeface="Comfortaa"/>
              </a:rPr>
              <a:t>The Do Nots</a:t>
            </a:r>
            <a:endParaRPr sz="1800">
              <a:latin typeface="Comfortaa"/>
              <a:ea typeface="Comfortaa"/>
              <a:cs typeface="Comfortaa"/>
              <a:sym typeface="Comfortaa"/>
            </a:endParaRPr>
          </a:p>
          <a:p>
            <a:pPr indent="-342900" lvl="1" marL="914400" rtl="0">
              <a:spcBef>
                <a:spcPts val="0"/>
              </a:spcBef>
              <a:spcAft>
                <a:spcPts val="0"/>
              </a:spcAft>
              <a:buSzPts val="1800"/>
              <a:buFont typeface="Comfortaa"/>
              <a:buChar char="○"/>
            </a:pPr>
            <a:r>
              <a:rPr lang="en" sz="1800">
                <a:latin typeface="Comfortaa"/>
                <a:ea typeface="Comfortaa"/>
                <a:cs typeface="Comfortaa"/>
                <a:sym typeface="Comfortaa"/>
              </a:rPr>
              <a:t>Resume optimization services &amp; Applicant Tracking Systems</a:t>
            </a:r>
            <a:endParaRPr sz="1800">
              <a:latin typeface="Comfortaa"/>
              <a:ea typeface="Comfortaa"/>
              <a:cs typeface="Comfortaa"/>
              <a:sym typeface="Comfortaa"/>
            </a:endParaRPr>
          </a:p>
          <a:p>
            <a:pPr indent="-342900" lvl="1" marL="914400" rtl="0">
              <a:spcBef>
                <a:spcPts val="0"/>
              </a:spcBef>
              <a:spcAft>
                <a:spcPts val="0"/>
              </a:spcAft>
              <a:buClr>
                <a:schemeClr val="dk1"/>
              </a:buClr>
              <a:buSzPts val="1800"/>
              <a:buFont typeface="Comfortaa"/>
              <a:buChar char="○"/>
            </a:pPr>
            <a:r>
              <a:rPr lang="en" sz="1800">
                <a:solidFill>
                  <a:schemeClr val="dk1"/>
                </a:solidFill>
                <a:latin typeface="Comfortaa"/>
                <a:ea typeface="Comfortaa"/>
                <a:cs typeface="Comfortaa"/>
                <a:sym typeface="Comfortaa"/>
              </a:rPr>
              <a:t>Branding &amp; your resume</a:t>
            </a:r>
            <a:endParaRPr sz="1800">
              <a:latin typeface="Comfortaa"/>
              <a:ea typeface="Comfortaa"/>
              <a:cs typeface="Comfortaa"/>
              <a:sym typeface="Comfortaa"/>
            </a:endParaRPr>
          </a:p>
          <a:p>
            <a:pPr indent="-342900" lvl="1" marL="914400" rtl="0">
              <a:spcBef>
                <a:spcPts val="0"/>
              </a:spcBef>
              <a:spcAft>
                <a:spcPts val="0"/>
              </a:spcAft>
              <a:buSzPts val="1800"/>
              <a:buFont typeface="Comfortaa"/>
              <a:buChar char="○"/>
            </a:pPr>
            <a:r>
              <a:rPr lang="en" sz="1800">
                <a:latin typeface="Comfortaa"/>
                <a:ea typeface="Comfortaa"/>
                <a:cs typeface="Comfortaa"/>
                <a:sym typeface="Comfortaa"/>
              </a:rPr>
              <a:t>Social media &amp; the job hunt</a:t>
            </a:r>
            <a:endParaRPr sz="1800">
              <a:latin typeface="Comfortaa"/>
              <a:ea typeface="Comfortaa"/>
              <a:cs typeface="Comfortaa"/>
              <a:sym typeface="Comfortaa"/>
            </a:endParaRPr>
          </a:p>
          <a:p>
            <a:pPr indent="-342900" lvl="1" marL="914400" rtl="0">
              <a:spcBef>
                <a:spcPts val="0"/>
              </a:spcBef>
              <a:spcAft>
                <a:spcPts val="0"/>
              </a:spcAft>
              <a:buSzPts val="1800"/>
              <a:buFont typeface="Comfortaa"/>
              <a:buChar char="○"/>
            </a:pPr>
            <a:r>
              <a:rPr lang="en" sz="1800">
                <a:latin typeface="Comfortaa"/>
                <a:ea typeface="Comfortaa"/>
                <a:cs typeface="Comfortaa"/>
                <a:sym typeface="Comfortaa"/>
              </a:rPr>
              <a:t>Blogging</a:t>
            </a:r>
            <a:endParaRPr sz="1800">
              <a:latin typeface="Comfortaa"/>
              <a:ea typeface="Comfortaa"/>
              <a:cs typeface="Comfortaa"/>
              <a:sym typeface="Comfortaa"/>
            </a:endParaRPr>
          </a:p>
          <a:p>
            <a:pPr indent="-342900" lvl="0" marL="457200" rtl="0">
              <a:spcBef>
                <a:spcPts val="0"/>
              </a:spcBef>
              <a:spcAft>
                <a:spcPts val="0"/>
              </a:spcAft>
              <a:buSzPts val="1800"/>
              <a:buFont typeface="Comfortaa"/>
              <a:buChar char="●"/>
            </a:pPr>
            <a:r>
              <a:rPr lang="en" sz="1800">
                <a:latin typeface="Comfortaa"/>
                <a:ea typeface="Comfortaa"/>
                <a:cs typeface="Comfortaa"/>
                <a:sym typeface="Comfortaa"/>
              </a:rPr>
              <a:t>(Ideally) resume drafting party</a:t>
            </a:r>
            <a:endParaRPr sz="1800">
              <a:latin typeface="Comfortaa"/>
              <a:ea typeface="Comfortaa"/>
              <a:cs typeface="Comfortaa"/>
              <a:sym typeface="Comforta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20">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20">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20">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20">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20">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20">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20">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20">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20">
                                            <p:txEl>
                                              <p:pRg end="8" st="8"/>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36" name="Shape 936"/>
        <p:cNvGrpSpPr/>
        <p:nvPr/>
      </p:nvGrpSpPr>
      <p:grpSpPr>
        <a:xfrm>
          <a:off x="0" y="0"/>
          <a:ext cx="0" cy="0"/>
          <a:chOff x="0" y="0"/>
          <a:chExt cx="0" cy="0"/>
        </a:xfrm>
      </p:grpSpPr>
      <p:pic>
        <p:nvPicPr>
          <p:cNvPr id="937" name="Shape 937"/>
          <p:cNvPicPr preferRelativeResize="0"/>
          <p:nvPr/>
        </p:nvPicPr>
        <p:blipFill>
          <a:blip r:embed="rId3">
            <a:alphaModFix/>
          </a:blip>
          <a:stretch>
            <a:fillRect/>
          </a:stretch>
        </p:blipFill>
        <p:spPr>
          <a:xfrm>
            <a:off x="1811275" y="152400"/>
            <a:ext cx="4702308" cy="4838701"/>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1" name="Shape 941"/>
        <p:cNvGrpSpPr/>
        <p:nvPr/>
      </p:nvGrpSpPr>
      <p:grpSpPr>
        <a:xfrm>
          <a:off x="0" y="0"/>
          <a:ext cx="0" cy="0"/>
          <a:chOff x="0" y="0"/>
          <a:chExt cx="0" cy="0"/>
        </a:xfrm>
      </p:grpSpPr>
      <p:pic>
        <p:nvPicPr>
          <p:cNvPr id="942" name="Shape 942"/>
          <p:cNvPicPr preferRelativeResize="0"/>
          <p:nvPr/>
        </p:nvPicPr>
        <p:blipFill>
          <a:blip r:embed="rId3">
            <a:alphaModFix/>
          </a:blip>
          <a:stretch>
            <a:fillRect/>
          </a:stretch>
        </p:blipFill>
        <p:spPr>
          <a:xfrm>
            <a:off x="7902874" y="152400"/>
            <a:ext cx="114300" cy="171450"/>
          </a:xfrm>
          <a:prstGeom prst="rect">
            <a:avLst/>
          </a:prstGeom>
          <a:noFill/>
          <a:ln>
            <a:noFill/>
          </a:ln>
        </p:spPr>
      </p:pic>
      <p:pic>
        <p:nvPicPr>
          <p:cNvPr id="943" name="Shape 943"/>
          <p:cNvPicPr preferRelativeResize="0"/>
          <p:nvPr/>
        </p:nvPicPr>
        <p:blipFill>
          <a:blip r:embed="rId4">
            <a:alphaModFix/>
          </a:blip>
          <a:stretch>
            <a:fillRect/>
          </a:stretch>
        </p:blipFill>
        <p:spPr>
          <a:xfrm>
            <a:off x="1718625" y="96775"/>
            <a:ext cx="4341615" cy="4838698"/>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7" name="Shape 947"/>
        <p:cNvGrpSpPr/>
        <p:nvPr/>
      </p:nvGrpSpPr>
      <p:grpSpPr>
        <a:xfrm>
          <a:off x="0" y="0"/>
          <a:ext cx="0" cy="0"/>
          <a:chOff x="0" y="0"/>
          <a:chExt cx="0" cy="0"/>
        </a:xfrm>
      </p:grpSpPr>
      <p:pic>
        <p:nvPicPr>
          <p:cNvPr id="948" name="Shape 948"/>
          <p:cNvPicPr preferRelativeResize="0"/>
          <p:nvPr/>
        </p:nvPicPr>
        <p:blipFill>
          <a:blip r:embed="rId3">
            <a:alphaModFix/>
          </a:blip>
          <a:stretch>
            <a:fillRect/>
          </a:stretch>
        </p:blipFill>
        <p:spPr>
          <a:xfrm>
            <a:off x="2461502" y="68975"/>
            <a:ext cx="3719975" cy="4785824"/>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52" name="Shape 952"/>
        <p:cNvGrpSpPr/>
        <p:nvPr/>
      </p:nvGrpSpPr>
      <p:grpSpPr>
        <a:xfrm>
          <a:off x="0" y="0"/>
          <a:ext cx="0" cy="0"/>
          <a:chOff x="0" y="0"/>
          <a:chExt cx="0" cy="0"/>
        </a:xfrm>
      </p:grpSpPr>
      <p:pic>
        <p:nvPicPr>
          <p:cNvPr id="953" name="Shape 953"/>
          <p:cNvPicPr preferRelativeResize="0"/>
          <p:nvPr/>
        </p:nvPicPr>
        <p:blipFill>
          <a:blip r:embed="rId3">
            <a:alphaModFix/>
          </a:blip>
          <a:stretch>
            <a:fillRect/>
          </a:stretch>
        </p:blipFill>
        <p:spPr>
          <a:xfrm>
            <a:off x="2413700" y="152400"/>
            <a:ext cx="3418576" cy="4838699"/>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1EC9C6"/>
        </a:solidFill>
      </p:bgPr>
    </p:bg>
    <p:spTree>
      <p:nvGrpSpPr>
        <p:cNvPr id="957" name="Shape 957"/>
        <p:cNvGrpSpPr/>
        <p:nvPr/>
      </p:nvGrpSpPr>
      <p:grpSpPr>
        <a:xfrm>
          <a:off x="0" y="0"/>
          <a:ext cx="0" cy="0"/>
          <a:chOff x="0" y="0"/>
          <a:chExt cx="0" cy="0"/>
        </a:xfrm>
      </p:grpSpPr>
      <p:sp>
        <p:nvSpPr>
          <p:cNvPr id="958" name="Shape 958"/>
          <p:cNvSpPr txBox="1"/>
          <p:nvPr>
            <p:ph type="ctrTitle"/>
          </p:nvPr>
        </p:nvSpPr>
        <p:spPr>
          <a:xfrm>
            <a:off x="462700" y="782875"/>
            <a:ext cx="8311800" cy="20004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Applicant Tracking Systems:</a:t>
            </a:r>
            <a:endParaRPr/>
          </a:p>
          <a:p>
            <a:pPr indent="0" lvl="0" marL="0" rtl="0">
              <a:spcBef>
                <a:spcPts val="0"/>
              </a:spcBef>
              <a:spcAft>
                <a:spcPts val="0"/>
              </a:spcAft>
              <a:buNone/>
            </a:pPr>
            <a:r>
              <a:rPr lang="en" sz="3600">
                <a:solidFill>
                  <a:srgbClr val="FFFFFF"/>
                </a:solidFill>
              </a:rPr>
              <a:t>How to make them your friend vs. your foe</a:t>
            </a:r>
            <a:endParaRPr sz="3600">
              <a:solidFill>
                <a:srgbClr val="FFFFFF"/>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2" name="Shape 962"/>
        <p:cNvGrpSpPr/>
        <p:nvPr/>
      </p:nvGrpSpPr>
      <p:grpSpPr>
        <a:xfrm>
          <a:off x="0" y="0"/>
          <a:ext cx="0" cy="0"/>
          <a:chOff x="0" y="0"/>
          <a:chExt cx="0" cy="0"/>
        </a:xfrm>
      </p:grpSpPr>
      <p:sp>
        <p:nvSpPr>
          <p:cNvPr id="963" name="Shape 963"/>
          <p:cNvSpPr txBox="1"/>
          <p:nvPr>
            <p:ph type="title"/>
          </p:nvPr>
        </p:nvSpPr>
        <p:spPr>
          <a:xfrm>
            <a:off x="446559" y="376095"/>
            <a:ext cx="8250900" cy="501000"/>
          </a:xfrm>
          <a:prstGeom prst="rect">
            <a:avLst/>
          </a:prstGeom>
        </p:spPr>
        <p:txBody>
          <a:bodyPr anchorCtr="0" anchor="t" bIns="91425" lIns="91425" spcFirstLastPara="1" rIns="91425" wrap="square" tIns="91425">
            <a:noAutofit/>
          </a:bodyPr>
          <a:lstStyle/>
          <a:p>
            <a:pPr indent="0" lvl="0" marL="0" rtl="0">
              <a:spcBef>
                <a:spcPts val="0"/>
              </a:spcBef>
              <a:spcAft>
                <a:spcPts val="0"/>
              </a:spcAft>
              <a:buClr>
                <a:schemeClr val="dk1"/>
              </a:buClr>
              <a:buSzPts val="1100"/>
              <a:buFont typeface="Arial"/>
              <a:buNone/>
            </a:pPr>
            <a:r>
              <a:rPr b="1" lang="en" sz="3000">
                <a:solidFill>
                  <a:schemeClr val="dk1"/>
                </a:solidFill>
                <a:latin typeface="Oswald"/>
                <a:ea typeface="Oswald"/>
                <a:cs typeface="Oswald"/>
                <a:sym typeface="Oswald"/>
              </a:rPr>
              <a:t>APPLICANT TRACKING SYSTEMS</a:t>
            </a:r>
            <a:endParaRPr sz="3000">
              <a:latin typeface="Oswald"/>
              <a:ea typeface="Oswald"/>
              <a:cs typeface="Oswald"/>
              <a:sym typeface="Oswald"/>
            </a:endParaRPr>
          </a:p>
        </p:txBody>
      </p:sp>
      <p:sp>
        <p:nvSpPr>
          <p:cNvPr id="964" name="Shape 964"/>
          <p:cNvSpPr txBox="1"/>
          <p:nvPr>
            <p:ph idx="1" type="body"/>
          </p:nvPr>
        </p:nvSpPr>
        <p:spPr>
          <a:xfrm>
            <a:off x="446550" y="945675"/>
            <a:ext cx="7961400" cy="3769500"/>
          </a:xfrm>
          <a:prstGeom prst="rect">
            <a:avLst/>
          </a:prstGeom>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a:spcBef>
                <a:spcPts val="600"/>
              </a:spcBef>
              <a:spcAft>
                <a:spcPts val="0"/>
              </a:spcAft>
              <a:buNone/>
            </a:pPr>
            <a:r>
              <a:rPr b="1" lang="en" sz="1400">
                <a:latin typeface="Comfortaa"/>
                <a:ea typeface="Comfortaa"/>
                <a:cs typeface="Comfortaa"/>
                <a:sym typeface="Comfortaa"/>
              </a:rPr>
              <a:t>What is an applicant tracking system (ATS)?</a:t>
            </a:r>
            <a:endParaRPr b="1" sz="1400">
              <a:latin typeface="Comfortaa"/>
              <a:ea typeface="Comfortaa"/>
              <a:cs typeface="Comfortaa"/>
              <a:sym typeface="Comfortaa"/>
            </a:endParaRPr>
          </a:p>
          <a:p>
            <a:pPr indent="0" lvl="0" marL="0" rtl="0">
              <a:lnSpc>
                <a:spcPct val="100000"/>
              </a:lnSpc>
              <a:spcBef>
                <a:spcPts val="0"/>
              </a:spcBef>
              <a:spcAft>
                <a:spcPts val="0"/>
              </a:spcAft>
              <a:buNone/>
            </a:pPr>
            <a:r>
              <a:t/>
            </a:r>
            <a:endParaRPr sz="600">
              <a:solidFill>
                <a:srgbClr val="222222"/>
              </a:solidFill>
              <a:highlight>
                <a:srgbClr val="FFFFFF"/>
              </a:highlight>
              <a:latin typeface="Comfortaa"/>
              <a:ea typeface="Comfortaa"/>
              <a:cs typeface="Comfortaa"/>
              <a:sym typeface="Comfortaa"/>
            </a:endParaRPr>
          </a:p>
          <a:p>
            <a:pPr indent="0" lvl="0" marL="0" rtl="0">
              <a:lnSpc>
                <a:spcPct val="100000"/>
              </a:lnSpc>
              <a:spcBef>
                <a:spcPts val="800"/>
              </a:spcBef>
              <a:spcAft>
                <a:spcPts val="0"/>
              </a:spcAft>
              <a:buNone/>
            </a:pPr>
            <a:r>
              <a:rPr lang="en" sz="1200">
                <a:solidFill>
                  <a:srgbClr val="222222"/>
                </a:solidFill>
                <a:highlight>
                  <a:srgbClr val="FFFFFF"/>
                </a:highlight>
                <a:latin typeface="Comfortaa"/>
                <a:ea typeface="Comfortaa"/>
                <a:cs typeface="Comfortaa"/>
                <a:sym typeface="Comfortaa"/>
              </a:rPr>
              <a:t>An applicant tracking system is used by companies to screen potential candidates based upon submitted resumes and applications.</a:t>
            </a:r>
            <a:endParaRPr sz="1200">
              <a:solidFill>
                <a:srgbClr val="222222"/>
              </a:solidFill>
              <a:highlight>
                <a:srgbClr val="FFFFFF"/>
              </a:highlight>
              <a:latin typeface="Comfortaa"/>
              <a:ea typeface="Comfortaa"/>
              <a:cs typeface="Comfortaa"/>
              <a:sym typeface="Comfortaa"/>
            </a:endParaRPr>
          </a:p>
          <a:p>
            <a:pPr indent="0" lvl="0" marL="0" rtl="0">
              <a:lnSpc>
                <a:spcPct val="100000"/>
              </a:lnSpc>
              <a:spcBef>
                <a:spcPts val="800"/>
              </a:spcBef>
              <a:spcAft>
                <a:spcPts val="0"/>
              </a:spcAft>
              <a:buNone/>
            </a:pPr>
            <a:r>
              <a:t/>
            </a:r>
            <a:endParaRPr sz="600">
              <a:solidFill>
                <a:srgbClr val="222222"/>
              </a:solidFill>
              <a:highlight>
                <a:srgbClr val="FFFFFF"/>
              </a:highlight>
              <a:latin typeface="Comfortaa"/>
              <a:ea typeface="Comfortaa"/>
              <a:cs typeface="Comfortaa"/>
              <a:sym typeface="Comfortaa"/>
            </a:endParaRPr>
          </a:p>
          <a:p>
            <a:pPr indent="0" lvl="0" marL="0" rtl="0">
              <a:lnSpc>
                <a:spcPct val="100000"/>
              </a:lnSpc>
              <a:spcBef>
                <a:spcPts val="800"/>
              </a:spcBef>
              <a:spcAft>
                <a:spcPts val="0"/>
              </a:spcAft>
              <a:buNone/>
            </a:pPr>
            <a:r>
              <a:rPr b="1" lang="en" sz="1400">
                <a:solidFill>
                  <a:srgbClr val="222222"/>
                </a:solidFill>
                <a:highlight>
                  <a:srgbClr val="FFFFFF"/>
                </a:highlight>
                <a:latin typeface="Comfortaa"/>
                <a:ea typeface="Comfortaa"/>
                <a:cs typeface="Comfortaa"/>
                <a:sym typeface="Comfortaa"/>
              </a:rPr>
              <a:t>How does an ATS impact my chances of hearing back from a company?</a:t>
            </a:r>
            <a:endParaRPr b="1" sz="1400">
              <a:solidFill>
                <a:srgbClr val="222222"/>
              </a:solidFill>
              <a:highlight>
                <a:srgbClr val="FFFFFF"/>
              </a:highlight>
              <a:latin typeface="Comfortaa"/>
              <a:ea typeface="Comfortaa"/>
              <a:cs typeface="Comfortaa"/>
              <a:sym typeface="Comfortaa"/>
            </a:endParaRPr>
          </a:p>
          <a:p>
            <a:pPr indent="0" lvl="0" marL="0" rtl="0">
              <a:lnSpc>
                <a:spcPct val="100000"/>
              </a:lnSpc>
              <a:spcBef>
                <a:spcPts val="800"/>
              </a:spcBef>
              <a:spcAft>
                <a:spcPts val="0"/>
              </a:spcAft>
              <a:buNone/>
            </a:pPr>
            <a:r>
              <a:t/>
            </a:r>
            <a:endParaRPr b="1" sz="600">
              <a:solidFill>
                <a:srgbClr val="222222"/>
              </a:solidFill>
              <a:highlight>
                <a:srgbClr val="FFFFFF"/>
              </a:highlight>
              <a:latin typeface="Comfortaa"/>
              <a:ea typeface="Comfortaa"/>
              <a:cs typeface="Comfortaa"/>
              <a:sym typeface="Comfortaa"/>
            </a:endParaRPr>
          </a:p>
          <a:p>
            <a:pPr indent="0" lvl="0" marL="0" rtl="0">
              <a:lnSpc>
                <a:spcPct val="100000"/>
              </a:lnSpc>
              <a:spcBef>
                <a:spcPts val="800"/>
              </a:spcBef>
              <a:spcAft>
                <a:spcPts val="0"/>
              </a:spcAft>
              <a:buNone/>
            </a:pPr>
            <a:r>
              <a:rPr lang="en" sz="1200">
                <a:solidFill>
                  <a:srgbClr val="222222"/>
                </a:solidFill>
                <a:highlight>
                  <a:srgbClr val="FFFFFF"/>
                </a:highlight>
                <a:latin typeface="Comfortaa"/>
                <a:ea typeface="Comfortaa"/>
                <a:cs typeface="Comfortaa"/>
                <a:sym typeface="Comfortaa"/>
              </a:rPr>
              <a:t>When a hiring manager or recruiter creates a job posting, they submit it for review via an ATS. In listing their posting, the hirer has selected a list of “keywords” that they expect to see (or a percentage of) in the submitted resume. If a resume does not have enough of the keywords from the job posting, it will go into the “resume black hole” and will never be seen by human eyes. Other elements such as years of experience, type/extent of education, and industry may also be screening areas.</a:t>
            </a:r>
            <a:endParaRPr sz="1200">
              <a:solidFill>
                <a:srgbClr val="222222"/>
              </a:solidFill>
              <a:highlight>
                <a:srgbClr val="FFFFFF"/>
              </a:highlight>
              <a:latin typeface="Comfortaa"/>
              <a:ea typeface="Comfortaa"/>
              <a:cs typeface="Comfortaa"/>
              <a:sym typeface="Comfortaa"/>
            </a:endParaRPr>
          </a:p>
          <a:p>
            <a:pPr indent="0" lvl="0" marL="0" rtl="0">
              <a:lnSpc>
                <a:spcPct val="115000"/>
              </a:lnSpc>
              <a:spcBef>
                <a:spcPts val="800"/>
              </a:spcBef>
              <a:spcAft>
                <a:spcPts val="0"/>
              </a:spcAft>
              <a:buNone/>
            </a:pPr>
            <a:r>
              <a:t/>
            </a:r>
            <a:endParaRPr sz="600">
              <a:solidFill>
                <a:srgbClr val="222222"/>
              </a:solidFill>
              <a:highlight>
                <a:srgbClr val="FFFFFF"/>
              </a:highlight>
              <a:latin typeface="Comfortaa"/>
              <a:ea typeface="Comfortaa"/>
              <a:cs typeface="Comfortaa"/>
              <a:sym typeface="Comfortaa"/>
            </a:endParaRPr>
          </a:p>
          <a:p>
            <a:pPr indent="0" lvl="0" marL="0" rtl="0">
              <a:lnSpc>
                <a:spcPct val="115000"/>
              </a:lnSpc>
              <a:spcBef>
                <a:spcPts val="800"/>
              </a:spcBef>
              <a:spcAft>
                <a:spcPts val="0"/>
              </a:spcAft>
              <a:buNone/>
            </a:pPr>
            <a:r>
              <a:rPr b="1" lang="en" sz="1400">
                <a:solidFill>
                  <a:srgbClr val="222222"/>
                </a:solidFill>
                <a:highlight>
                  <a:srgbClr val="FFFFFF"/>
                </a:highlight>
                <a:latin typeface="Comfortaa"/>
                <a:ea typeface="Comfortaa"/>
                <a:cs typeface="Comfortaa"/>
                <a:sym typeface="Comfortaa"/>
              </a:rPr>
              <a:t>What words do I include to get past the ATS?</a:t>
            </a:r>
            <a:endParaRPr b="1" sz="1400">
              <a:solidFill>
                <a:srgbClr val="222222"/>
              </a:solidFill>
              <a:highlight>
                <a:srgbClr val="FFFFFF"/>
              </a:highlight>
              <a:latin typeface="Comfortaa"/>
              <a:ea typeface="Comfortaa"/>
              <a:cs typeface="Comfortaa"/>
              <a:sym typeface="Comfortaa"/>
            </a:endParaRPr>
          </a:p>
          <a:p>
            <a:pPr indent="0" lvl="0" marL="0" rtl="0">
              <a:lnSpc>
                <a:spcPct val="115000"/>
              </a:lnSpc>
              <a:spcBef>
                <a:spcPts val="800"/>
              </a:spcBef>
              <a:spcAft>
                <a:spcPts val="0"/>
              </a:spcAft>
              <a:buNone/>
            </a:pPr>
            <a:r>
              <a:rPr lang="en" sz="1200">
                <a:solidFill>
                  <a:srgbClr val="222222"/>
                </a:solidFill>
                <a:highlight>
                  <a:srgbClr val="FFFFFF"/>
                </a:highlight>
                <a:latin typeface="Comfortaa"/>
                <a:ea typeface="Comfortaa"/>
                <a:cs typeface="Comfortaa"/>
                <a:sym typeface="Comfortaa"/>
              </a:rPr>
              <a:t>Action verbs, industry-specific terminology, programming languages,  position-specific skills</a:t>
            </a:r>
            <a:endParaRPr sz="1200">
              <a:solidFill>
                <a:srgbClr val="222222"/>
              </a:solidFill>
              <a:highlight>
                <a:srgbClr val="FFFFFF"/>
              </a:highlight>
              <a:latin typeface="Comfortaa"/>
              <a:ea typeface="Comfortaa"/>
              <a:cs typeface="Comfortaa"/>
              <a:sym typeface="Comfortaa"/>
            </a:endParaRPr>
          </a:p>
          <a:p>
            <a:pPr indent="0" lvl="0" marL="0" rtl="0">
              <a:lnSpc>
                <a:spcPct val="115000"/>
              </a:lnSpc>
              <a:spcBef>
                <a:spcPts val="800"/>
              </a:spcBef>
              <a:spcAft>
                <a:spcPts val="0"/>
              </a:spcAft>
              <a:buClr>
                <a:schemeClr val="dk1"/>
              </a:buClr>
              <a:buSzPts val="1100"/>
              <a:buFont typeface="Arial"/>
              <a:buNone/>
            </a:pPr>
            <a:r>
              <a:t/>
            </a:r>
            <a:endParaRPr sz="1200">
              <a:solidFill>
                <a:srgbClr val="222222"/>
              </a:solidFill>
              <a:highlight>
                <a:srgbClr val="FFFFFF"/>
              </a:highlight>
              <a:latin typeface="Comfortaa"/>
              <a:ea typeface="Comfortaa"/>
              <a:cs typeface="Comfortaa"/>
              <a:sym typeface="Comfortaa"/>
            </a:endParaRPr>
          </a:p>
          <a:p>
            <a:pPr indent="0" lvl="0" marL="0" rtl="0">
              <a:lnSpc>
                <a:spcPct val="115000"/>
              </a:lnSpc>
              <a:spcBef>
                <a:spcPts val="800"/>
              </a:spcBef>
              <a:spcAft>
                <a:spcPts val="0"/>
              </a:spcAft>
              <a:buClr>
                <a:schemeClr val="dk1"/>
              </a:buClr>
              <a:buSzPts val="1100"/>
              <a:buFont typeface="Arial"/>
              <a:buNone/>
            </a:pPr>
            <a:r>
              <a:t/>
            </a:r>
            <a:endParaRPr sz="1050">
              <a:solidFill>
                <a:srgbClr val="777777"/>
              </a:solidFill>
              <a:latin typeface="Arial"/>
              <a:ea typeface="Arial"/>
              <a:cs typeface="Arial"/>
              <a:sym typeface="Arial"/>
            </a:endParaRPr>
          </a:p>
          <a:p>
            <a:pPr indent="0" lvl="0" marL="0" rtl="0">
              <a:spcBef>
                <a:spcPts val="600"/>
              </a:spcBef>
              <a:spcAft>
                <a:spcPts val="0"/>
              </a:spcAft>
              <a:buNone/>
            </a:pPr>
            <a:r>
              <a:t/>
            </a:r>
            <a:endParaRPr sz="1450">
              <a:solidFill>
                <a:srgbClr val="222222"/>
              </a:solidFill>
              <a:highlight>
                <a:srgbClr val="FFFFFF"/>
              </a:highlight>
            </a:endParaRPr>
          </a:p>
          <a:p>
            <a:pPr indent="0" lvl="0" marL="0" rtl="0">
              <a:spcBef>
                <a:spcPts val="60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64">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64">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64">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64">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64">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64">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64">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64">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64">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64">
                                            <p:txEl>
                                              <p:pRg end="9" st="9"/>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64">
                                            <p:txEl>
                                              <p:pRg end="10" st="1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64">
                                            <p:txEl>
                                              <p:pRg end="11" st="1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64">
                                            <p:txEl>
                                              <p:pRg end="12" st="1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64">
                                            <p:txEl>
                                              <p:pRg end="13" st="1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64"/>
                                        </p:tgtEl>
                                        <p:attrNameLst>
                                          <p:attrName>style.visibility</p:attrName>
                                        </p:attrNameLst>
                                      </p:cBhvr>
                                      <p:to>
                                        <p:strVal val="visible"/>
                                      </p:to>
                                    </p:set>
                                    <p:animEffect filter="fade" transition="in">
                                      <p:cBhvr>
                                        <p:cTn dur="1000"/>
                                        <p:tgtEl>
                                          <p:spTgt spid="96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8" name="Shape 968"/>
        <p:cNvGrpSpPr/>
        <p:nvPr/>
      </p:nvGrpSpPr>
      <p:grpSpPr>
        <a:xfrm>
          <a:off x="0" y="0"/>
          <a:ext cx="0" cy="0"/>
          <a:chOff x="0" y="0"/>
          <a:chExt cx="0" cy="0"/>
        </a:xfrm>
      </p:grpSpPr>
      <p:sp>
        <p:nvSpPr>
          <p:cNvPr id="969" name="Shape 969"/>
          <p:cNvSpPr txBox="1"/>
          <p:nvPr>
            <p:ph type="title"/>
          </p:nvPr>
        </p:nvSpPr>
        <p:spPr>
          <a:xfrm>
            <a:off x="301799" y="328375"/>
            <a:ext cx="8842200" cy="501000"/>
          </a:xfrm>
          <a:prstGeom prst="rect">
            <a:avLst/>
          </a:prstGeom>
        </p:spPr>
        <p:txBody>
          <a:bodyPr anchorCtr="0" anchor="t" bIns="91425" lIns="91425" spcFirstLastPara="1" rIns="91425" wrap="square" tIns="91425">
            <a:noAutofit/>
          </a:bodyPr>
          <a:lstStyle/>
          <a:p>
            <a:pPr indent="0" lvl="0" marL="0" rtl="0">
              <a:spcBef>
                <a:spcPts val="0"/>
              </a:spcBef>
              <a:spcAft>
                <a:spcPts val="0"/>
              </a:spcAft>
              <a:buClr>
                <a:schemeClr val="dk1"/>
              </a:buClr>
              <a:buSzPts val="1100"/>
              <a:buFont typeface="Arial"/>
              <a:buNone/>
            </a:pPr>
            <a:r>
              <a:rPr b="1" lang="en" sz="3000">
                <a:solidFill>
                  <a:schemeClr val="dk1"/>
                </a:solidFill>
                <a:latin typeface="Oswald"/>
                <a:ea typeface="Oswald"/>
                <a:cs typeface="Oswald"/>
                <a:sym typeface="Oswald"/>
              </a:rPr>
              <a:t>OPTIMIZE YOUR EFFORTS BY SCREENING YOUR RESUME</a:t>
            </a:r>
            <a:endParaRPr sz="3000">
              <a:latin typeface="Oswald"/>
              <a:ea typeface="Oswald"/>
              <a:cs typeface="Oswald"/>
              <a:sym typeface="Oswald"/>
            </a:endParaRPr>
          </a:p>
        </p:txBody>
      </p:sp>
      <p:sp>
        <p:nvSpPr>
          <p:cNvPr id="970" name="Shape 970"/>
          <p:cNvSpPr txBox="1"/>
          <p:nvPr>
            <p:ph idx="1" type="body"/>
          </p:nvPr>
        </p:nvSpPr>
        <p:spPr>
          <a:xfrm>
            <a:off x="446550" y="945675"/>
            <a:ext cx="7961400" cy="3670800"/>
          </a:xfrm>
          <a:prstGeom prst="rect">
            <a:avLst/>
          </a:prstGeom>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a:spcBef>
                <a:spcPts val="600"/>
              </a:spcBef>
              <a:spcAft>
                <a:spcPts val="0"/>
              </a:spcAft>
              <a:buNone/>
            </a:pPr>
            <a:r>
              <a:rPr b="1" lang="en" sz="1400">
                <a:latin typeface="Comfortaa"/>
                <a:ea typeface="Comfortaa"/>
                <a:cs typeface="Comfortaa"/>
                <a:sym typeface="Comfortaa"/>
              </a:rPr>
              <a:t>The following services will help you boost your resume and make it relevant to the dreaded applicant tracking system (ATS)</a:t>
            </a:r>
            <a:endParaRPr b="1" sz="1400">
              <a:latin typeface="Comfortaa"/>
              <a:ea typeface="Comfortaa"/>
              <a:cs typeface="Comfortaa"/>
              <a:sym typeface="Comfortaa"/>
            </a:endParaRPr>
          </a:p>
          <a:p>
            <a:pPr indent="0" lvl="0" marL="0" rtl="0">
              <a:spcBef>
                <a:spcPts val="600"/>
              </a:spcBef>
              <a:spcAft>
                <a:spcPts val="0"/>
              </a:spcAft>
              <a:buNone/>
            </a:pPr>
            <a:r>
              <a:t/>
            </a:r>
            <a:endParaRPr b="1" sz="600">
              <a:latin typeface="Comfortaa"/>
              <a:ea typeface="Comfortaa"/>
              <a:cs typeface="Comfortaa"/>
              <a:sym typeface="Comfortaa"/>
            </a:endParaRPr>
          </a:p>
          <a:p>
            <a:pPr indent="0" lvl="0" marL="0">
              <a:spcBef>
                <a:spcPts val="600"/>
              </a:spcBef>
              <a:spcAft>
                <a:spcPts val="0"/>
              </a:spcAft>
              <a:buNone/>
            </a:pPr>
            <a:r>
              <a:rPr b="1" lang="en" sz="1200" u="sng">
                <a:solidFill>
                  <a:schemeClr val="hlink"/>
                </a:solidFill>
                <a:highlight>
                  <a:srgbClr val="FFFFFF"/>
                </a:highlight>
                <a:latin typeface="Comfortaa"/>
                <a:ea typeface="Comfortaa"/>
                <a:cs typeface="Comfortaa"/>
                <a:sym typeface="Comfortaa"/>
                <a:hlinkClick r:id="rId3"/>
              </a:rPr>
              <a:t>Job Scan</a:t>
            </a:r>
            <a:r>
              <a:rPr b="1" lang="en" sz="1200">
                <a:solidFill>
                  <a:srgbClr val="222222"/>
                </a:solidFill>
                <a:highlight>
                  <a:srgbClr val="FFFFFF"/>
                </a:highlight>
                <a:latin typeface="Comfortaa"/>
                <a:ea typeface="Comfortaa"/>
                <a:cs typeface="Comfortaa"/>
                <a:sym typeface="Comfortaa"/>
              </a:rPr>
              <a:t>: </a:t>
            </a:r>
            <a:r>
              <a:rPr b="1" lang="en" sz="1200">
                <a:solidFill>
                  <a:srgbClr val="222222"/>
                </a:solidFill>
                <a:highlight>
                  <a:srgbClr val="FFFFFF"/>
                </a:highlight>
                <a:latin typeface="Comfortaa"/>
                <a:ea typeface="Comfortaa"/>
                <a:cs typeface="Comfortaa"/>
                <a:sym typeface="Comfortaa"/>
              </a:rPr>
              <a:t>An online service scans résumés and compares them with the keywords in specific job description -- we have a discount to this service.</a:t>
            </a:r>
            <a:r>
              <a:rPr b="1" lang="en" sz="1200">
                <a:solidFill>
                  <a:srgbClr val="FF0000"/>
                </a:solidFill>
                <a:highlight>
                  <a:srgbClr val="FFFFFF"/>
                </a:highlight>
                <a:latin typeface="Comfortaa"/>
                <a:ea typeface="Comfortaa"/>
                <a:cs typeface="Comfortaa"/>
                <a:sym typeface="Comfortaa"/>
              </a:rPr>
              <a:t> For outcomes with me, it is mandatory. </a:t>
            </a:r>
            <a:endParaRPr b="1" sz="1200">
              <a:solidFill>
                <a:srgbClr val="FF0000"/>
              </a:solidFill>
              <a:highlight>
                <a:srgbClr val="FFFFFF"/>
              </a:highlight>
              <a:latin typeface="Comfortaa"/>
              <a:ea typeface="Comfortaa"/>
              <a:cs typeface="Comfortaa"/>
              <a:sym typeface="Comfortaa"/>
            </a:endParaRPr>
          </a:p>
          <a:p>
            <a:pPr indent="0" lvl="0" marL="0">
              <a:spcBef>
                <a:spcPts val="600"/>
              </a:spcBef>
              <a:spcAft>
                <a:spcPts val="0"/>
              </a:spcAft>
              <a:buNone/>
            </a:pPr>
            <a:r>
              <a:rPr b="1" lang="en" sz="1200" u="sng">
                <a:solidFill>
                  <a:schemeClr val="hlink"/>
                </a:solidFill>
                <a:highlight>
                  <a:schemeClr val="lt1"/>
                </a:highlight>
                <a:latin typeface="Comfortaa"/>
                <a:ea typeface="Comfortaa"/>
                <a:cs typeface="Comfortaa"/>
                <a:sym typeface="Comfortaa"/>
                <a:hlinkClick r:id="rId4"/>
              </a:rPr>
              <a:t>CV Lift</a:t>
            </a:r>
            <a:r>
              <a:rPr lang="en" sz="1200">
                <a:solidFill>
                  <a:srgbClr val="222222"/>
                </a:solidFill>
                <a:highlight>
                  <a:schemeClr val="lt1"/>
                </a:highlight>
                <a:latin typeface="Comfortaa"/>
                <a:ea typeface="Comfortaa"/>
                <a:cs typeface="Comfortaa"/>
                <a:sym typeface="Comfortaa"/>
              </a:rPr>
              <a:t>: Gives a list of commonly found words in job descriptions</a:t>
            </a:r>
            <a:endParaRPr sz="1200">
              <a:solidFill>
                <a:srgbClr val="222222"/>
              </a:solidFill>
              <a:highlight>
                <a:schemeClr val="lt1"/>
              </a:highlight>
              <a:latin typeface="Comfortaa"/>
              <a:ea typeface="Comfortaa"/>
              <a:cs typeface="Comfortaa"/>
              <a:sym typeface="Comfortaa"/>
            </a:endParaRPr>
          </a:p>
          <a:p>
            <a:pPr indent="0" lvl="0" marL="0">
              <a:spcBef>
                <a:spcPts val="600"/>
              </a:spcBef>
              <a:spcAft>
                <a:spcPts val="0"/>
              </a:spcAft>
              <a:buNone/>
            </a:pPr>
            <a:r>
              <a:rPr b="1" lang="en" sz="1200" u="sng">
                <a:solidFill>
                  <a:schemeClr val="hlink"/>
                </a:solidFill>
                <a:highlight>
                  <a:schemeClr val="lt1"/>
                </a:highlight>
                <a:latin typeface="Comfortaa"/>
                <a:ea typeface="Comfortaa"/>
                <a:cs typeface="Comfortaa"/>
                <a:sym typeface="Comfortaa"/>
                <a:hlinkClick r:id="rId5"/>
              </a:rPr>
              <a:t>RezScore</a:t>
            </a:r>
            <a:r>
              <a:rPr lang="en" sz="1200">
                <a:solidFill>
                  <a:srgbClr val="222222"/>
                </a:solidFill>
                <a:highlight>
                  <a:schemeClr val="lt1"/>
                </a:highlight>
                <a:latin typeface="Comfortaa"/>
                <a:ea typeface="Comfortaa"/>
                <a:cs typeface="Comfortaa"/>
                <a:sym typeface="Comfortaa"/>
              </a:rPr>
              <a:t>: Scores resume &amp; provides feedback on how to improve</a:t>
            </a:r>
            <a:endParaRPr sz="1200">
              <a:solidFill>
                <a:srgbClr val="222222"/>
              </a:solidFill>
              <a:highlight>
                <a:schemeClr val="lt1"/>
              </a:highlight>
              <a:latin typeface="Comfortaa"/>
              <a:ea typeface="Comfortaa"/>
              <a:cs typeface="Comfortaa"/>
              <a:sym typeface="Comfortaa"/>
            </a:endParaRPr>
          </a:p>
          <a:p>
            <a:pPr indent="0" lvl="0" marL="0">
              <a:spcBef>
                <a:spcPts val="600"/>
              </a:spcBef>
              <a:spcAft>
                <a:spcPts val="0"/>
              </a:spcAft>
              <a:buClr>
                <a:schemeClr val="dk1"/>
              </a:buClr>
              <a:buSzPts val="1100"/>
              <a:buFont typeface="Arial"/>
              <a:buNone/>
            </a:pPr>
            <a:r>
              <a:t/>
            </a:r>
            <a:endParaRPr sz="1200">
              <a:solidFill>
                <a:srgbClr val="222222"/>
              </a:solidFill>
              <a:highlight>
                <a:schemeClr val="lt1"/>
              </a:highlight>
              <a:latin typeface="Comfortaa"/>
              <a:ea typeface="Comfortaa"/>
              <a:cs typeface="Comfortaa"/>
              <a:sym typeface="Comfortaa"/>
            </a:endParaRPr>
          </a:p>
          <a:p>
            <a:pPr indent="0" lvl="0" marL="0" rtl="0">
              <a:spcBef>
                <a:spcPts val="600"/>
              </a:spcBef>
              <a:spcAft>
                <a:spcPts val="0"/>
              </a:spcAft>
              <a:buNone/>
            </a:pPr>
            <a:r>
              <a:rPr b="1" lang="en" sz="1450">
                <a:solidFill>
                  <a:srgbClr val="222222"/>
                </a:solidFill>
                <a:highlight>
                  <a:srgbClr val="FFFFFF"/>
                </a:highlight>
                <a:latin typeface="Comfortaa"/>
                <a:ea typeface="Comfortaa"/>
                <a:cs typeface="Comfortaa"/>
                <a:sym typeface="Comfortaa"/>
              </a:rPr>
              <a:t>WHY USE THESE SERVICES?</a:t>
            </a:r>
            <a:endParaRPr b="1" sz="1450">
              <a:solidFill>
                <a:srgbClr val="222222"/>
              </a:solidFill>
              <a:highlight>
                <a:srgbClr val="FFFFFF"/>
              </a:highlight>
              <a:latin typeface="Comfortaa"/>
              <a:ea typeface="Comfortaa"/>
              <a:cs typeface="Comfortaa"/>
              <a:sym typeface="Comfortaa"/>
            </a:endParaRPr>
          </a:p>
          <a:p>
            <a:pPr indent="0" lvl="0" marL="0" rtl="0">
              <a:spcBef>
                <a:spcPts val="600"/>
              </a:spcBef>
              <a:spcAft>
                <a:spcPts val="0"/>
              </a:spcAft>
              <a:buNone/>
            </a:pPr>
            <a:r>
              <a:t/>
            </a:r>
            <a:endParaRPr b="1" sz="600">
              <a:solidFill>
                <a:srgbClr val="222222"/>
              </a:solidFill>
              <a:highlight>
                <a:srgbClr val="FFFFFF"/>
              </a:highlight>
              <a:latin typeface="Comfortaa"/>
              <a:ea typeface="Comfortaa"/>
              <a:cs typeface="Comfortaa"/>
              <a:sym typeface="Comfortaa"/>
            </a:endParaRPr>
          </a:p>
          <a:p>
            <a:pPr indent="0" lvl="0" marL="0" rtl="0">
              <a:lnSpc>
                <a:spcPct val="115000"/>
              </a:lnSpc>
              <a:spcBef>
                <a:spcPts val="0"/>
              </a:spcBef>
              <a:spcAft>
                <a:spcPts val="0"/>
              </a:spcAft>
              <a:buNone/>
            </a:pPr>
            <a:r>
              <a:rPr lang="en" sz="1200">
                <a:solidFill>
                  <a:srgbClr val="222222"/>
                </a:solidFill>
                <a:highlight>
                  <a:srgbClr val="FFFFFF"/>
                </a:highlight>
                <a:latin typeface="Comfortaa"/>
                <a:ea typeface="Comfortaa"/>
                <a:cs typeface="Comfortaa"/>
                <a:sym typeface="Comfortaa"/>
              </a:rPr>
              <a:t>It helps you optimize your resume. The more effectively you can tailor your resume for a specific job, the better your chances are. </a:t>
            </a:r>
            <a:endParaRPr sz="1200">
              <a:solidFill>
                <a:srgbClr val="222222"/>
              </a:solidFill>
              <a:highlight>
                <a:srgbClr val="FFFFFF"/>
              </a:highlight>
              <a:latin typeface="Comfortaa"/>
              <a:ea typeface="Comfortaa"/>
              <a:cs typeface="Comfortaa"/>
              <a:sym typeface="Comfortaa"/>
            </a:endParaRPr>
          </a:p>
          <a:p>
            <a:pPr indent="0" lvl="0" marL="0" rtl="0">
              <a:lnSpc>
                <a:spcPct val="115000"/>
              </a:lnSpc>
              <a:spcBef>
                <a:spcPts val="800"/>
              </a:spcBef>
              <a:spcAft>
                <a:spcPts val="0"/>
              </a:spcAft>
              <a:buNone/>
            </a:pPr>
            <a:r>
              <a:rPr lang="en" sz="1200">
                <a:solidFill>
                  <a:srgbClr val="222222"/>
                </a:solidFill>
                <a:highlight>
                  <a:srgbClr val="FFFFFF"/>
                </a:highlight>
                <a:latin typeface="Comfortaa"/>
                <a:ea typeface="Comfortaa"/>
                <a:cs typeface="Comfortaa"/>
                <a:sym typeface="Comfortaa"/>
              </a:rPr>
              <a:t>Generic resumes are a dime a dozen, and unlikely to do well in an ATS. Using these services, you can easily optimize your resume against any job description and make yourself a top candidate.</a:t>
            </a:r>
            <a:endParaRPr sz="1200">
              <a:solidFill>
                <a:srgbClr val="777777"/>
              </a:solidFill>
              <a:latin typeface="Comfortaa"/>
              <a:ea typeface="Comfortaa"/>
              <a:cs typeface="Comfortaa"/>
              <a:sym typeface="Comfortaa"/>
            </a:endParaRPr>
          </a:p>
          <a:p>
            <a:pPr indent="0" lvl="0" marL="0" rtl="0">
              <a:lnSpc>
                <a:spcPct val="115000"/>
              </a:lnSpc>
              <a:spcBef>
                <a:spcPts val="800"/>
              </a:spcBef>
              <a:spcAft>
                <a:spcPts val="0"/>
              </a:spcAft>
              <a:buNone/>
            </a:pPr>
            <a:r>
              <a:t/>
            </a:r>
            <a:endParaRPr sz="1200">
              <a:solidFill>
                <a:srgbClr val="222222"/>
              </a:solidFill>
              <a:highlight>
                <a:srgbClr val="FFFFFF"/>
              </a:highlight>
            </a:endParaRPr>
          </a:p>
          <a:p>
            <a:pPr indent="0" lvl="0" marL="0" rtl="0">
              <a:lnSpc>
                <a:spcPct val="115000"/>
              </a:lnSpc>
              <a:spcBef>
                <a:spcPts val="800"/>
              </a:spcBef>
              <a:spcAft>
                <a:spcPts val="0"/>
              </a:spcAft>
              <a:buClr>
                <a:schemeClr val="dk1"/>
              </a:buClr>
              <a:buSzPts val="1100"/>
              <a:buFont typeface="Arial"/>
              <a:buNone/>
            </a:pPr>
            <a:r>
              <a:t/>
            </a:r>
            <a:endParaRPr sz="1200">
              <a:solidFill>
                <a:srgbClr val="222222"/>
              </a:solidFill>
              <a:highlight>
                <a:srgbClr val="FFFFFF"/>
              </a:highlight>
            </a:endParaRPr>
          </a:p>
          <a:p>
            <a:pPr indent="0" lvl="0" marL="0" rtl="0">
              <a:lnSpc>
                <a:spcPct val="115000"/>
              </a:lnSpc>
              <a:spcBef>
                <a:spcPts val="800"/>
              </a:spcBef>
              <a:spcAft>
                <a:spcPts val="0"/>
              </a:spcAft>
              <a:buClr>
                <a:schemeClr val="dk1"/>
              </a:buClr>
              <a:buSzPts val="1100"/>
              <a:buFont typeface="Arial"/>
              <a:buNone/>
            </a:pPr>
            <a:r>
              <a:t/>
            </a:r>
            <a:endParaRPr sz="1050">
              <a:solidFill>
                <a:srgbClr val="777777"/>
              </a:solidFill>
              <a:latin typeface="Arial"/>
              <a:ea typeface="Arial"/>
              <a:cs typeface="Arial"/>
              <a:sym typeface="Arial"/>
            </a:endParaRPr>
          </a:p>
          <a:p>
            <a:pPr indent="0" lvl="0" marL="0" rtl="0">
              <a:spcBef>
                <a:spcPts val="600"/>
              </a:spcBef>
              <a:spcAft>
                <a:spcPts val="0"/>
              </a:spcAft>
              <a:buNone/>
            </a:pPr>
            <a:r>
              <a:t/>
            </a:r>
            <a:endParaRPr sz="1450">
              <a:solidFill>
                <a:srgbClr val="222222"/>
              </a:solidFill>
              <a:highlight>
                <a:srgbClr val="FFFFFF"/>
              </a:highlight>
            </a:endParaRPr>
          </a:p>
          <a:p>
            <a:pPr indent="0" lvl="0" marL="0" rtl="0">
              <a:spcBef>
                <a:spcPts val="60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70">
                                            <p:txEl>
                                              <p:pRg end="0" st="0"/>
                                            </p:txEl>
                                          </p:spTgt>
                                        </p:tgtEl>
                                        <p:attrNameLst>
                                          <p:attrName>style.visibility</p:attrName>
                                        </p:attrNameLst>
                                      </p:cBhvr>
                                      <p:to>
                                        <p:strVal val="visible"/>
                                      </p:to>
                                    </p:set>
                                    <p:animEffect filter="fade" transition="in">
                                      <p:cBhvr>
                                        <p:cTn dur="1000"/>
                                        <p:tgtEl>
                                          <p:spTgt spid="97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70">
                                            <p:txEl>
                                              <p:pRg end="1" st="1"/>
                                            </p:txEl>
                                          </p:spTgt>
                                        </p:tgtEl>
                                        <p:attrNameLst>
                                          <p:attrName>style.visibility</p:attrName>
                                        </p:attrNameLst>
                                      </p:cBhvr>
                                      <p:to>
                                        <p:strVal val="visible"/>
                                      </p:to>
                                    </p:set>
                                    <p:animEffect filter="fade" transition="in">
                                      <p:cBhvr>
                                        <p:cTn dur="1000"/>
                                        <p:tgtEl>
                                          <p:spTgt spid="97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70">
                                            <p:txEl>
                                              <p:pRg end="2" st="2"/>
                                            </p:txEl>
                                          </p:spTgt>
                                        </p:tgtEl>
                                        <p:attrNameLst>
                                          <p:attrName>style.visibility</p:attrName>
                                        </p:attrNameLst>
                                      </p:cBhvr>
                                      <p:to>
                                        <p:strVal val="visible"/>
                                      </p:to>
                                    </p:set>
                                    <p:animEffect filter="fade" transition="in">
                                      <p:cBhvr>
                                        <p:cTn dur="1000"/>
                                        <p:tgtEl>
                                          <p:spTgt spid="970">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70">
                                            <p:txEl>
                                              <p:pRg end="3" st="3"/>
                                            </p:txEl>
                                          </p:spTgt>
                                        </p:tgtEl>
                                        <p:attrNameLst>
                                          <p:attrName>style.visibility</p:attrName>
                                        </p:attrNameLst>
                                      </p:cBhvr>
                                      <p:to>
                                        <p:strVal val="visible"/>
                                      </p:to>
                                    </p:set>
                                    <p:animEffect filter="fade" transition="in">
                                      <p:cBhvr>
                                        <p:cTn dur="1000"/>
                                        <p:tgtEl>
                                          <p:spTgt spid="970">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70">
                                            <p:txEl>
                                              <p:pRg end="4" st="4"/>
                                            </p:txEl>
                                          </p:spTgt>
                                        </p:tgtEl>
                                        <p:attrNameLst>
                                          <p:attrName>style.visibility</p:attrName>
                                        </p:attrNameLst>
                                      </p:cBhvr>
                                      <p:to>
                                        <p:strVal val="visible"/>
                                      </p:to>
                                    </p:set>
                                    <p:animEffect filter="fade" transition="in">
                                      <p:cBhvr>
                                        <p:cTn dur="1000"/>
                                        <p:tgtEl>
                                          <p:spTgt spid="970">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70">
                                            <p:txEl>
                                              <p:pRg end="5" st="5"/>
                                            </p:txEl>
                                          </p:spTgt>
                                        </p:tgtEl>
                                        <p:attrNameLst>
                                          <p:attrName>style.visibility</p:attrName>
                                        </p:attrNameLst>
                                      </p:cBhvr>
                                      <p:to>
                                        <p:strVal val="visible"/>
                                      </p:to>
                                    </p:set>
                                    <p:animEffect filter="fade" transition="in">
                                      <p:cBhvr>
                                        <p:cTn dur="1000"/>
                                        <p:tgtEl>
                                          <p:spTgt spid="970">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70">
                                            <p:txEl>
                                              <p:pRg end="6" st="6"/>
                                            </p:txEl>
                                          </p:spTgt>
                                        </p:tgtEl>
                                        <p:attrNameLst>
                                          <p:attrName>style.visibility</p:attrName>
                                        </p:attrNameLst>
                                      </p:cBhvr>
                                      <p:to>
                                        <p:strVal val="visible"/>
                                      </p:to>
                                    </p:set>
                                    <p:animEffect filter="fade" transition="in">
                                      <p:cBhvr>
                                        <p:cTn dur="1000"/>
                                        <p:tgtEl>
                                          <p:spTgt spid="970">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70">
                                            <p:txEl>
                                              <p:pRg end="7" st="7"/>
                                            </p:txEl>
                                          </p:spTgt>
                                        </p:tgtEl>
                                        <p:attrNameLst>
                                          <p:attrName>style.visibility</p:attrName>
                                        </p:attrNameLst>
                                      </p:cBhvr>
                                      <p:to>
                                        <p:strVal val="visible"/>
                                      </p:to>
                                    </p:set>
                                    <p:animEffect filter="fade" transition="in">
                                      <p:cBhvr>
                                        <p:cTn dur="1000"/>
                                        <p:tgtEl>
                                          <p:spTgt spid="970">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70">
                                            <p:txEl>
                                              <p:pRg end="8" st="8"/>
                                            </p:txEl>
                                          </p:spTgt>
                                        </p:tgtEl>
                                        <p:attrNameLst>
                                          <p:attrName>style.visibility</p:attrName>
                                        </p:attrNameLst>
                                      </p:cBhvr>
                                      <p:to>
                                        <p:strVal val="visible"/>
                                      </p:to>
                                    </p:set>
                                    <p:animEffect filter="fade" transition="in">
                                      <p:cBhvr>
                                        <p:cTn dur="1000"/>
                                        <p:tgtEl>
                                          <p:spTgt spid="970">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70">
                                            <p:txEl>
                                              <p:pRg end="9" st="9"/>
                                            </p:txEl>
                                          </p:spTgt>
                                        </p:tgtEl>
                                        <p:attrNameLst>
                                          <p:attrName>style.visibility</p:attrName>
                                        </p:attrNameLst>
                                      </p:cBhvr>
                                      <p:to>
                                        <p:strVal val="visible"/>
                                      </p:to>
                                    </p:set>
                                    <p:animEffect filter="fade" transition="in">
                                      <p:cBhvr>
                                        <p:cTn dur="1000"/>
                                        <p:tgtEl>
                                          <p:spTgt spid="970">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70">
                                            <p:txEl>
                                              <p:pRg end="10" st="10"/>
                                            </p:txEl>
                                          </p:spTgt>
                                        </p:tgtEl>
                                        <p:attrNameLst>
                                          <p:attrName>style.visibility</p:attrName>
                                        </p:attrNameLst>
                                      </p:cBhvr>
                                      <p:to>
                                        <p:strVal val="visible"/>
                                      </p:to>
                                    </p:set>
                                    <p:animEffect filter="fade" transition="in">
                                      <p:cBhvr>
                                        <p:cTn dur="1000"/>
                                        <p:tgtEl>
                                          <p:spTgt spid="970">
                                            <p:txEl>
                                              <p:pRg end="10" st="1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70">
                                            <p:txEl>
                                              <p:pRg end="11" st="11"/>
                                            </p:txEl>
                                          </p:spTgt>
                                        </p:tgtEl>
                                        <p:attrNameLst>
                                          <p:attrName>style.visibility</p:attrName>
                                        </p:attrNameLst>
                                      </p:cBhvr>
                                      <p:to>
                                        <p:strVal val="visible"/>
                                      </p:to>
                                    </p:set>
                                    <p:animEffect filter="fade" transition="in">
                                      <p:cBhvr>
                                        <p:cTn dur="1000"/>
                                        <p:tgtEl>
                                          <p:spTgt spid="970">
                                            <p:txEl>
                                              <p:pRg end="11" st="1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70">
                                            <p:txEl>
                                              <p:pRg end="12" st="12"/>
                                            </p:txEl>
                                          </p:spTgt>
                                        </p:tgtEl>
                                        <p:attrNameLst>
                                          <p:attrName>style.visibility</p:attrName>
                                        </p:attrNameLst>
                                      </p:cBhvr>
                                      <p:to>
                                        <p:strVal val="visible"/>
                                      </p:to>
                                    </p:set>
                                    <p:animEffect filter="fade" transition="in">
                                      <p:cBhvr>
                                        <p:cTn dur="1000"/>
                                        <p:tgtEl>
                                          <p:spTgt spid="970">
                                            <p:txEl>
                                              <p:pRg end="12" st="1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70">
                                            <p:txEl>
                                              <p:pRg end="13" st="13"/>
                                            </p:txEl>
                                          </p:spTgt>
                                        </p:tgtEl>
                                        <p:attrNameLst>
                                          <p:attrName>style.visibility</p:attrName>
                                        </p:attrNameLst>
                                      </p:cBhvr>
                                      <p:to>
                                        <p:strVal val="visible"/>
                                      </p:to>
                                    </p:set>
                                    <p:animEffect filter="fade" transition="in">
                                      <p:cBhvr>
                                        <p:cTn dur="1000"/>
                                        <p:tgtEl>
                                          <p:spTgt spid="970">
                                            <p:txEl>
                                              <p:pRg end="13" st="1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70">
                                            <p:txEl>
                                              <p:pRg end="14" st="14"/>
                                            </p:txEl>
                                          </p:spTgt>
                                        </p:tgtEl>
                                        <p:attrNameLst>
                                          <p:attrName>style.visibility</p:attrName>
                                        </p:attrNameLst>
                                      </p:cBhvr>
                                      <p:to>
                                        <p:strVal val="visible"/>
                                      </p:to>
                                    </p:set>
                                    <p:animEffect filter="fade" transition="in">
                                      <p:cBhvr>
                                        <p:cTn dur="1000"/>
                                        <p:tgtEl>
                                          <p:spTgt spid="970">
                                            <p:txEl>
                                              <p:pRg end="14" st="1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1EC9C6"/>
        </a:solidFill>
      </p:bgPr>
    </p:bg>
    <p:spTree>
      <p:nvGrpSpPr>
        <p:cNvPr id="974" name="Shape 974"/>
        <p:cNvGrpSpPr/>
        <p:nvPr/>
      </p:nvGrpSpPr>
      <p:grpSpPr>
        <a:xfrm>
          <a:off x="0" y="0"/>
          <a:ext cx="0" cy="0"/>
          <a:chOff x="0" y="0"/>
          <a:chExt cx="0" cy="0"/>
        </a:xfrm>
      </p:grpSpPr>
      <p:sp>
        <p:nvSpPr>
          <p:cNvPr id="975" name="Shape 975"/>
          <p:cNvSpPr txBox="1"/>
          <p:nvPr>
            <p:ph type="ctrTitle"/>
          </p:nvPr>
        </p:nvSpPr>
        <p:spPr>
          <a:xfrm>
            <a:off x="462700" y="782875"/>
            <a:ext cx="8311800" cy="20004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Resume DO NOTS!</a:t>
            </a:r>
            <a:endParaRPr b="0" sz="24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9" name="Shape 979"/>
        <p:cNvGrpSpPr/>
        <p:nvPr/>
      </p:nvGrpSpPr>
      <p:grpSpPr>
        <a:xfrm>
          <a:off x="0" y="0"/>
          <a:ext cx="0" cy="0"/>
          <a:chOff x="0" y="0"/>
          <a:chExt cx="0" cy="0"/>
        </a:xfrm>
      </p:grpSpPr>
      <p:sp>
        <p:nvSpPr>
          <p:cNvPr id="980" name="Shape 980"/>
          <p:cNvSpPr txBox="1"/>
          <p:nvPr>
            <p:ph type="ctrTitle"/>
          </p:nvPr>
        </p:nvSpPr>
        <p:spPr>
          <a:xfrm>
            <a:off x="538525" y="559750"/>
            <a:ext cx="8735700" cy="18522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sz="4200"/>
              <a:t>Things to not include in your resume</a:t>
            </a:r>
            <a:endParaRPr sz="4200"/>
          </a:p>
        </p:txBody>
      </p:sp>
      <p:sp>
        <p:nvSpPr>
          <p:cNvPr id="981" name="Shape 981"/>
          <p:cNvSpPr txBox="1"/>
          <p:nvPr/>
        </p:nvSpPr>
        <p:spPr>
          <a:xfrm>
            <a:off x="635000" y="1373900"/>
            <a:ext cx="7896900" cy="2461500"/>
          </a:xfrm>
          <a:prstGeom prst="rect">
            <a:avLst/>
          </a:prstGeom>
          <a:noFill/>
          <a:ln>
            <a:noFill/>
          </a:ln>
        </p:spPr>
        <p:txBody>
          <a:bodyPr anchorCtr="0" anchor="t" bIns="91425" lIns="91425" spcFirstLastPara="1" rIns="91425" wrap="square" tIns="91425">
            <a:noAutofit/>
          </a:bodyPr>
          <a:lstStyle/>
          <a:p>
            <a:pPr indent="-298450" lvl="0" marL="457200">
              <a:spcBef>
                <a:spcPts val="0"/>
              </a:spcBef>
              <a:spcAft>
                <a:spcPts val="0"/>
              </a:spcAft>
              <a:buClr>
                <a:schemeClr val="dk1"/>
              </a:buClr>
              <a:buSzPts val="1100"/>
              <a:buChar char="●"/>
            </a:pPr>
            <a:r>
              <a:rPr b="1" lang="en" sz="1100">
                <a:solidFill>
                  <a:schemeClr val="dk1"/>
                </a:solidFill>
              </a:rPr>
              <a:t>A long list of job experience</a:t>
            </a:r>
            <a:endParaRPr b="1" sz="1100">
              <a:solidFill>
                <a:schemeClr val="dk1"/>
              </a:solidFill>
            </a:endParaRPr>
          </a:p>
          <a:p>
            <a:pPr indent="0" lvl="0" marL="0">
              <a:spcBef>
                <a:spcPts val="0"/>
              </a:spcBef>
              <a:spcAft>
                <a:spcPts val="0"/>
              </a:spcAft>
              <a:buNone/>
            </a:pPr>
            <a:r>
              <a:t/>
            </a:r>
            <a:endParaRPr b="1" sz="1100">
              <a:solidFill>
                <a:schemeClr val="dk1"/>
              </a:solidFill>
            </a:endParaRPr>
          </a:p>
          <a:p>
            <a:pPr indent="0" lvl="0" marL="0">
              <a:spcBef>
                <a:spcPts val="0"/>
              </a:spcBef>
              <a:spcAft>
                <a:spcPts val="0"/>
              </a:spcAft>
              <a:buNone/>
            </a:pPr>
            <a:r>
              <a:rPr lang="en" sz="1100">
                <a:solidFill>
                  <a:schemeClr val="dk1"/>
                </a:solidFill>
              </a:rPr>
              <a:t>Recruiters do not need to know your entire work history —it’s best not to have a long list with every single company you’ve ever worked at. Instead, you should only list the previous jobs that are relevant to the position you’re applying. If you do not have much experience, take specific tasks you’ve had at those previous jobs and relate them to the job you are applying for.</a:t>
            </a:r>
            <a:endParaRPr sz="1100">
              <a:solidFill>
                <a:schemeClr val="dk1"/>
              </a:solidFill>
            </a:endParaRPr>
          </a:p>
          <a:p>
            <a:pPr indent="0" lvl="0" marL="0">
              <a:spcBef>
                <a:spcPts val="0"/>
              </a:spcBef>
              <a:spcAft>
                <a:spcPts val="0"/>
              </a:spcAft>
              <a:buNone/>
            </a:pPr>
            <a:r>
              <a:t/>
            </a:r>
            <a:endParaRPr sz="1100">
              <a:solidFill>
                <a:schemeClr val="dk1"/>
              </a:solidFill>
            </a:endParaRPr>
          </a:p>
          <a:p>
            <a:pPr indent="-298450" lvl="0" marL="457200">
              <a:spcBef>
                <a:spcPts val="0"/>
              </a:spcBef>
              <a:spcAft>
                <a:spcPts val="0"/>
              </a:spcAft>
              <a:buClr>
                <a:schemeClr val="dk1"/>
              </a:buClr>
              <a:buSzPts val="1100"/>
              <a:buChar char="●"/>
            </a:pPr>
            <a:r>
              <a:rPr b="1" lang="en" sz="1100">
                <a:solidFill>
                  <a:schemeClr val="dk1"/>
                </a:solidFill>
              </a:rPr>
              <a:t>Anything that’s not true</a:t>
            </a:r>
            <a:endParaRPr b="1" sz="1100">
              <a:solidFill>
                <a:schemeClr val="dk1"/>
              </a:solidFill>
            </a:endParaRPr>
          </a:p>
          <a:p>
            <a:pPr indent="0" lvl="0" marL="0">
              <a:spcBef>
                <a:spcPts val="0"/>
              </a:spcBef>
              <a:spcAft>
                <a:spcPts val="0"/>
              </a:spcAft>
              <a:buNone/>
            </a:pPr>
            <a:r>
              <a:t/>
            </a:r>
            <a:endParaRPr b="1" sz="1100">
              <a:solidFill>
                <a:schemeClr val="dk1"/>
              </a:solidFill>
            </a:endParaRPr>
          </a:p>
          <a:p>
            <a:pPr indent="0" lvl="0" marL="0">
              <a:spcBef>
                <a:spcPts val="0"/>
              </a:spcBef>
              <a:spcAft>
                <a:spcPts val="0"/>
              </a:spcAft>
              <a:buNone/>
            </a:pPr>
            <a:r>
              <a:rPr lang="en" sz="1100">
                <a:solidFill>
                  <a:schemeClr val="dk1"/>
                </a:solidFill>
              </a:rPr>
              <a:t>If for some reason your work experience isn’t verified by the recruiter, it is very likely that the truth will come to light during the interview. In this case, not only would you lose out on the position, you will probably be barred from applying for future positions.</a:t>
            </a:r>
            <a:endParaRPr sz="1100">
              <a:solidFill>
                <a:schemeClr val="dk1"/>
              </a:solidFill>
            </a:endParaRPr>
          </a:p>
          <a:p>
            <a:pPr indent="0" lvl="0" marL="0" rtl="0">
              <a:spcBef>
                <a:spcPts val="0"/>
              </a:spcBef>
              <a:spcAft>
                <a:spcPts val="0"/>
              </a:spcAft>
              <a:buNone/>
            </a:pPr>
            <a:r>
              <a:t/>
            </a:r>
            <a:endParaRPr sz="1100">
              <a:solidFill>
                <a:schemeClr val="dk1"/>
              </a:solidFill>
            </a:endParaRPr>
          </a:p>
          <a:p>
            <a:pPr indent="-298450" lvl="0" marL="457200">
              <a:spcBef>
                <a:spcPts val="0"/>
              </a:spcBef>
              <a:spcAft>
                <a:spcPts val="0"/>
              </a:spcAft>
              <a:buClr>
                <a:schemeClr val="dk1"/>
              </a:buClr>
              <a:buSzPts val="1100"/>
              <a:buChar char="●"/>
            </a:pPr>
            <a:r>
              <a:rPr b="1" lang="en" sz="1100">
                <a:solidFill>
                  <a:schemeClr val="dk1"/>
                </a:solidFill>
              </a:rPr>
              <a:t>Private/Personal information</a:t>
            </a:r>
            <a:endParaRPr b="1" sz="1100">
              <a:solidFill>
                <a:schemeClr val="dk1"/>
              </a:solidFill>
            </a:endParaRPr>
          </a:p>
          <a:p>
            <a:pPr indent="0" lvl="0" marL="0">
              <a:spcBef>
                <a:spcPts val="0"/>
              </a:spcBef>
              <a:spcAft>
                <a:spcPts val="0"/>
              </a:spcAft>
              <a:buNone/>
            </a:pPr>
            <a:r>
              <a:t/>
            </a:r>
            <a:endParaRPr b="1" sz="1100">
              <a:solidFill>
                <a:schemeClr val="dk1"/>
              </a:solidFill>
            </a:endParaRPr>
          </a:p>
          <a:p>
            <a:pPr indent="0" lvl="0" marL="0">
              <a:spcBef>
                <a:spcPts val="0"/>
              </a:spcBef>
              <a:spcAft>
                <a:spcPts val="0"/>
              </a:spcAft>
              <a:buNone/>
            </a:pPr>
            <a:r>
              <a:rPr lang="en" sz="1100">
                <a:solidFill>
                  <a:schemeClr val="dk1"/>
                </a:solidFill>
              </a:rPr>
              <a:t>Information about your personal life, such as sexual orientation, political affiliation, religious affiliation, marital status, age, etc. should be completely left out of your resume</a:t>
            </a:r>
            <a:endParaRPr sz="1100">
              <a:solidFill>
                <a:schemeClr val="dk1"/>
              </a:solidFill>
            </a:endParaRPr>
          </a:p>
          <a:p>
            <a:pPr indent="0" lvl="0" marL="0">
              <a:spcBef>
                <a:spcPts val="0"/>
              </a:spcBef>
              <a:spcAft>
                <a:spcPts val="0"/>
              </a:spcAft>
              <a:buNone/>
            </a:pPr>
            <a:r>
              <a:t/>
            </a:r>
            <a:endParaRPr sz="1100">
              <a:solidFill>
                <a:schemeClr val="dk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81">
                                            <p:txEl>
                                              <p:pRg end="0" st="0"/>
                                            </p:txEl>
                                          </p:spTgt>
                                        </p:tgtEl>
                                        <p:attrNameLst>
                                          <p:attrName>style.visibility</p:attrName>
                                        </p:attrNameLst>
                                      </p:cBhvr>
                                      <p:to>
                                        <p:strVal val="visible"/>
                                      </p:to>
                                    </p:set>
                                    <p:animEffect filter="fade" transition="in">
                                      <p:cBhvr>
                                        <p:cTn dur="1"/>
                                        <p:tgtEl>
                                          <p:spTgt spid="98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81">
                                            <p:txEl>
                                              <p:pRg end="1" st="1"/>
                                            </p:txEl>
                                          </p:spTgt>
                                        </p:tgtEl>
                                        <p:attrNameLst>
                                          <p:attrName>style.visibility</p:attrName>
                                        </p:attrNameLst>
                                      </p:cBhvr>
                                      <p:to>
                                        <p:strVal val="visible"/>
                                      </p:to>
                                    </p:set>
                                    <p:animEffect filter="fade" transition="in">
                                      <p:cBhvr>
                                        <p:cTn dur="1"/>
                                        <p:tgtEl>
                                          <p:spTgt spid="98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81">
                                            <p:txEl>
                                              <p:pRg end="2" st="2"/>
                                            </p:txEl>
                                          </p:spTgt>
                                        </p:tgtEl>
                                        <p:attrNameLst>
                                          <p:attrName>style.visibility</p:attrName>
                                        </p:attrNameLst>
                                      </p:cBhvr>
                                      <p:to>
                                        <p:strVal val="visible"/>
                                      </p:to>
                                    </p:set>
                                    <p:animEffect filter="fade" transition="in">
                                      <p:cBhvr>
                                        <p:cTn dur="1"/>
                                        <p:tgtEl>
                                          <p:spTgt spid="981">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81">
                                            <p:txEl>
                                              <p:pRg end="3" st="3"/>
                                            </p:txEl>
                                          </p:spTgt>
                                        </p:tgtEl>
                                        <p:attrNameLst>
                                          <p:attrName>style.visibility</p:attrName>
                                        </p:attrNameLst>
                                      </p:cBhvr>
                                      <p:to>
                                        <p:strVal val="visible"/>
                                      </p:to>
                                    </p:set>
                                    <p:animEffect filter="fade" transition="in">
                                      <p:cBhvr>
                                        <p:cTn dur="1"/>
                                        <p:tgtEl>
                                          <p:spTgt spid="981">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81">
                                            <p:txEl>
                                              <p:pRg end="4" st="4"/>
                                            </p:txEl>
                                          </p:spTgt>
                                        </p:tgtEl>
                                        <p:attrNameLst>
                                          <p:attrName>style.visibility</p:attrName>
                                        </p:attrNameLst>
                                      </p:cBhvr>
                                      <p:to>
                                        <p:strVal val="visible"/>
                                      </p:to>
                                    </p:set>
                                    <p:animEffect filter="fade" transition="in">
                                      <p:cBhvr>
                                        <p:cTn dur="1"/>
                                        <p:tgtEl>
                                          <p:spTgt spid="981">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81">
                                            <p:txEl>
                                              <p:pRg end="5" st="5"/>
                                            </p:txEl>
                                          </p:spTgt>
                                        </p:tgtEl>
                                        <p:attrNameLst>
                                          <p:attrName>style.visibility</p:attrName>
                                        </p:attrNameLst>
                                      </p:cBhvr>
                                      <p:to>
                                        <p:strVal val="visible"/>
                                      </p:to>
                                    </p:set>
                                    <p:animEffect filter="fade" transition="in">
                                      <p:cBhvr>
                                        <p:cTn dur="1"/>
                                        <p:tgtEl>
                                          <p:spTgt spid="981">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81">
                                            <p:txEl>
                                              <p:pRg end="6" st="6"/>
                                            </p:txEl>
                                          </p:spTgt>
                                        </p:tgtEl>
                                        <p:attrNameLst>
                                          <p:attrName>style.visibility</p:attrName>
                                        </p:attrNameLst>
                                      </p:cBhvr>
                                      <p:to>
                                        <p:strVal val="visible"/>
                                      </p:to>
                                    </p:set>
                                    <p:animEffect filter="fade" transition="in">
                                      <p:cBhvr>
                                        <p:cTn dur="1"/>
                                        <p:tgtEl>
                                          <p:spTgt spid="981">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81">
                                            <p:txEl>
                                              <p:pRg end="7" st="7"/>
                                            </p:txEl>
                                          </p:spTgt>
                                        </p:tgtEl>
                                        <p:attrNameLst>
                                          <p:attrName>style.visibility</p:attrName>
                                        </p:attrNameLst>
                                      </p:cBhvr>
                                      <p:to>
                                        <p:strVal val="visible"/>
                                      </p:to>
                                    </p:set>
                                    <p:animEffect filter="fade" transition="in">
                                      <p:cBhvr>
                                        <p:cTn dur="1"/>
                                        <p:tgtEl>
                                          <p:spTgt spid="981">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81">
                                            <p:txEl>
                                              <p:pRg end="8" st="8"/>
                                            </p:txEl>
                                          </p:spTgt>
                                        </p:tgtEl>
                                        <p:attrNameLst>
                                          <p:attrName>style.visibility</p:attrName>
                                        </p:attrNameLst>
                                      </p:cBhvr>
                                      <p:to>
                                        <p:strVal val="visible"/>
                                      </p:to>
                                    </p:set>
                                    <p:animEffect filter="fade" transition="in">
                                      <p:cBhvr>
                                        <p:cTn dur="1"/>
                                        <p:tgtEl>
                                          <p:spTgt spid="981">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81">
                                            <p:txEl>
                                              <p:pRg end="9" st="9"/>
                                            </p:txEl>
                                          </p:spTgt>
                                        </p:tgtEl>
                                        <p:attrNameLst>
                                          <p:attrName>style.visibility</p:attrName>
                                        </p:attrNameLst>
                                      </p:cBhvr>
                                      <p:to>
                                        <p:strVal val="visible"/>
                                      </p:to>
                                    </p:set>
                                    <p:animEffect filter="fade" transition="in">
                                      <p:cBhvr>
                                        <p:cTn dur="1"/>
                                        <p:tgtEl>
                                          <p:spTgt spid="981">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81">
                                            <p:txEl>
                                              <p:pRg end="10" st="10"/>
                                            </p:txEl>
                                          </p:spTgt>
                                        </p:tgtEl>
                                        <p:attrNameLst>
                                          <p:attrName>style.visibility</p:attrName>
                                        </p:attrNameLst>
                                      </p:cBhvr>
                                      <p:to>
                                        <p:strVal val="visible"/>
                                      </p:to>
                                    </p:set>
                                    <p:animEffect filter="fade" transition="in">
                                      <p:cBhvr>
                                        <p:cTn dur="1"/>
                                        <p:tgtEl>
                                          <p:spTgt spid="981">
                                            <p:txEl>
                                              <p:pRg end="10" st="1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81">
                                            <p:txEl>
                                              <p:pRg end="11" st="11"/>
                                            </p:txEl>
                                          </p:spTgt>
                                        </p:tgtEl>
                                        <p:attrNameLst>
                                          <p:attrName>style.visibility</p:attrName>
                                        </p:attrNameLst>
                                      </p:cBhvr>
                                      <p:to>
                                        <p:strVal val="visible"/>
                                      </p:to>
                                    </p:set>
                                    <p:animEffect filter="fade" transition="in">
                                      <p:cBhvr>
                                        <p:cTn dur="1"/>
                                        <p:tgtEl>
                                          <p:spTgt spid="981">
                                            <p:txEl>
                                              <p:pRg end="11" st="1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5" name="Shape 985"/>
        <p:cNvGrpSpPr/>
        <p:nvPr/>
      </p:nvGrpSpPr>
      <p:grpSpPr>
        <a:xfrm>
          <a:off x="0" y="0"/>
          <a:ext cx="0" cy="0"/>
          <a:chOff x="0" y="0"/>
          <a:chExt cx="0" cy="0"/>
        </a:xfrm>
      </p:grpSpPr>
      <p:sp>
        <p:nvSpPr>
          <p:cNvPr id="986" name="Shape 986"/>
          <p:cNvSpPr txBox="1"/>
          <p:nvPr/>
        </p:nvSpPr>
        <p:spPr>
          <a:xfrm>
            <a:off x="508000" y="681175"/>
            <a:ext cx="8174100" cy="3786900"/>
          </a:xfrm>
          <a:prstGeom prst="rect">
            <a:avLst/>
          </a:prstGeom>
          <a:noFill/>
          <a:ln>
            <a:noFill/>
          </a:ln>
        </p:spPr>
        <p:txBody>
          <a:bodyPr anchorCtr="0" anchor="t" bIns="91425" lIns="91425" spcFirstLastPara="1" rIns="91425" wrap="square" tIns="91425">
            <a:noAutofit/>
          </a:bodyPr>
          <a:lstStyle/>
          <a:p>
            <a:pPr indent="-298450" lvl="0" marL="457200">
              <a:spcBef>
                <a:spcPts val="0"/>
              </a:spcBef>
              <a:spcAft>
                <a:spcPts val="0"/>
              </a:spcAft>
              <a:buClr>
                <a:schemeClr val="dk1"/>
              </a:buClr>
              <a:buSzPts val="1100"/>
              <a:buChar char="●"/>
            </a:pPr>
            <a:r>
              <a:rPr b="1" lang="en" sz="1100">
                <a:solidFill>
                  <a:schemeClr val="dk1"/>
                </a:solidFill>
              </a:rPr>
              <a:t>Excess and unprofessional contact information</a:t>
            </a:r>
            <a:endParaRPr b="1" sz="1100">
              <a:solidFill>
                <a:schemeClr val="dk1"/>
              </a:solidFill>
            </a:endParaRPr>
          </a:p>
          <a:p>
            <a:pPr indent="0" lvl="0" marL="0">
              <a:spcBef>
                <a:spcPts val="0"/>
              </a:spcBef>
              <a:spcAft>
                <a:spcPts val="0"/>
              </a:spcAft>
              <a:buNone/>
            </a:pPr>
            <a:r>
              <a:t/>
            </a:r>
            <a:endParaRPr b="1" sz="1100">
              <a:solidFill>
                <a:schemeClr val="dk1"/>
              </a:solidFill>
            </a:endParaRPr>
          </a:p>
          <a:p>
            <a:pPr indent="0" lvl="0" marL="0">
              <a:spcBef>
                <a:spcPts val="0"/>
              </a:spcBef>
              <a:spcAft>
                <a:spcPts val="0"/>
              </a:spcAft>
              <a:buNone/>
            </a:pPr>
            <a:r>
              <a:rPr lang="en" sz="1100">
                <a:solidFill>
                  <a:schemeClr val="dk1"/>
                </a:solidFill>
              </a:rPr>
              <a:t>When you are including information on your resume for ways you can be contacted, you should simply include one phone number and one email address. Typically, the email address you provide should be some variation of your name.</a:t>
            </a:r>
            <a:endParaRPr sz="1100">
              <a:solidFill>
                <a:schemeClr val="dk1"/>
              </a:solidFill>
            </a:endParaRPr>
          </a:p>
          <a:p>
            <a:pPr indent="0" lvl="0" marL="0">
              <a:spcBef>
                <a:spcPts val="0"/>
              </a:spcBef>
              <a:spcAft>
                <a:spcPts val="0"/>
              </a:spcAft>
              <a:buNone/>
            </a:pPr>
            <a:r>
              <a:t/>
            </a:r>
            <a:endParaRPr sz="1100">
              <a:solidFill>
                <a:schemeClr val="dk1"/>
              </a:solidFill>
            </a:endParaRPr>
          </a:p>
          <a:p>
            <a:pPr indent="-298450" lvl="0" marL="457200">
              <a:spcBef>
                <a:spcPts val="0"/>
              </a:spcBef>
              <a:spcAft>
                <a:spcPts val="0"/>
              </a:spcAft>
              <a:buClr>
                <a:schemeClr val="dk1"/>
              </a:buClr>
              <a:buSzPts val="1100"/>
              <a:buChar char="●"/>
            </a:pPr>
            <a:r>
              <a:rPr b="1" lang="en" sz="1100">
                <a:solidFill>
                  <a:schemeClr val="dk1"/>
                </a:solidFill>
              </a:rPr>
              <a:t>“References available upon request” </a:t>
            </a:r>
            <a:endParaRPr b="1" sz="1100">
              <a:solidFill>
                <a:schemeClr val="dk1"/>
              </a:solidFill>
            </a:endParaRPr>
          </a:p>
          <a:p>
            <a:pPr indent="0" lvl="0" marL="0">
              <a:spcBef>
                <a:spcPts val="0"/>
              </a:spcBef>
              <a:spcAft>
                <a:spcPts val="0"/>
              </a:spcAft>
              <a:buNone/>
            </a:pPr>
            <a:r>
              <a:t/>
            </a:r>
            <a:endParaRPr b="1" sz="1100">
              <a:solidFill>
                <a:schemeClr val="dk1"/>
              </a:solidFill>
            </a:endParaRPr>
          </a:p>
          <a:p>
            <a:pPr indent="0" lvl="0" marL="0">
              <a:spcBef>
                <a:spcPts val="0"/>
              </a:spcBef>
              <a:spcAft>
                <a:spcPts val="0"/>
              </a:spcAft>
              <a:buNone/>
            </a:pPr>
            <a:r>
              <a:rPr lang="en" sz="1100">
                <a:solidFill>
                  <a:schemeClr val="dk1"/>
                </a:solidFill>
              </a:rPr>
              <a:t>Though this may be your way of sounding enthusiastic about the position and willing to continue contact, at best this will be seen as presumptuous to a recruiter. Overall, your resume is precious real estate—don’t waste any space by including this phrase or listing out references.</a:t>
            </a:r>
            <a:endParaRPr sz="1100">
              <a:solidFill>
                <a:schemeClr val="dk1"/>
              </a:solidFill>
            </a:endParaRPr>
          </a:p>
          <a:p>
            <a:pPr indent="0" lvl="0" marL="0">
              <a:spcBef>
                <a:spcPts val="0"/>
              </a:spcBef>
              <a:spcAft>
                <a:spcPts val="0"/>
              </a:spcAft>
              <a:buNone/>
            </a:pPr>
            <a:r>
              <a:t/>
            </a:r>
            <a:endParaRPr sz="1100">
              <a:solidFill>
                <a:schemeClr val="dk1"/>
              </a:solidFill>
            </a:endParaRPr>
          </a:p>
          <a:p>
            <a:pPr indent="-298450" lvl="0" marL="457200" rtl="0">
              <a:spcBef>
                <a:spcPts val="0"/>
              </a:spcBef>
              <a:spcAft>
                <a:spcPts val="0"/>
              </a:spcAft>
              <a:buClr>
                <a:schemeClr val="dk1"/>
              </a:buClr>
              <a:buSzPts val="1100"/>
              <a:buChar char="●"/>
            </a:pPr>
            <a:r>
              <a:rPr b="1" lang="en" sz="1100">
                <a:solidFill>
                  <a:schemeClr val="dk1"/>
                </a:solidFill>
              </a:rPr>
              <a:t>Spelling errors or bad grammar</a:t>
            </a:r>
            <a:endParaRPr b="1" sz="1100">
              <a:solidFill>
                <a:schemeClr val="dk1"/>
              </a:solidFill>
            </a:endParaRPr>
          </a:p>
          <a:p>
            <a:pPr indent="0" lvl="0" marL="0" rtl="0">
              <a:spcBef>
                <a:spcPts val="0"/>
              </a:spcBef>
              <a:spcAft>
                <a:spcPts val="0"/>
              </a:spcAft>
              <a:buNone/>
            </a:pPr>
            <a:r>
              <a:t/>
            </a:r>
            <a:endParaRPr b="1" sz="1100">
              <a:solidFill>
                <a:schemeClr val="dk1"/>
              </a:solidFill>
            </a:endParaRPr>
          </a:p>
          <a:p>
            <a:pPr indent="0" lvl="0" marL="0">
              <a:spcBef>
                <a:spcPts val="0"/>
              </a:spcBef>
              <a:spcAft>
                <a:spcPts val="0"/>
              </a:spcAft>
              <a:buNone/>
            </a:pPr>
            <a:r>
              <a:rPr lang="en" sz="1100">
                <a:solidFill>
                  <a:schemeClr val="dk1"/>
                </a:solidFill>
              </a:rPr>
              <a:t>One of the worst mistakes is to include mistakes on your resume —unfortunately these can be the easiest to make. After staring at the same document for a prolonged period of time it can be very easy to miss any mistakes you might have made. There are two easy ways around this. The first is to walk away for a few hours and then come back with fresh eyes. The second is to ask someone to take a quick look at your resume and point out any mistakes you might have made.</a:t>
            </a:r>
            <a:endParaRPr sz="1100">
              <a:solidFill>
                <a:schemeClr val="dk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86">
                                            <p:txEl>
                                              <p:pRg end="0" st="0"/>
                                            </p:txEl>
                                          </p:spTgt>
                                        </p:tgtEl>
                                        <p:attrNameLst>
                                          <p:attrName>style.visibility</p:attrName>
                                        </p:attrNameLst>
                                      </p:cBhvr>
                                      <p:to>
                                        <p:strVal val="visible"/>
                                      </p:to>
                                    </p:set>
                                    <p:animEffect filter="fade" transition="in">
                                      <p:cBhvr>
                                        <p:cTn dur="100"/>
                                        <p:tgtEl>
                                          <p:spTgt spid="98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86">
                                            <p:txEl>
                                              <p:pRg end="1" st="1"/>
                                            </p:txEl>
                                          </p:spTgt>
                                        </p:tgtEl>
                                        <p:attrNameLst>
                                          <p:attrName>style.visibility</p:attrName>
                                        </p:attrNameLst>
                                      </p:cBhvr>
                                      <p:to>
                                        <p:strVal val="visible"/>
                                      </p:to>
                                    </p:set>
                                    <p:animEffect filter="fade" transition="in">
                                      <p:cBhvr>
                                        <p:cTn dur="100"/>
                                        <p:tgtEl>
                                          <p:spTgt spid="98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86">
                                            <p:txEl>
                                              <p:pRg end="2" st="2"/>
                                            </p:txEl>
                                          </p:spTgt>
                                        </p:tgtEl>
                                        <p:attrNameLst>
                                          <p:attrName>style.visibility</p:attrName>
                                        </p:attrNameLst>
                                      </p:cBhvr>
                                      <p:to>
                                        <p:strVal val="visible"/>
                                      </p:to>
                                    </p:set>
                                    <p:animEffect filter="fade" transition="in">
                                      <p:cBhvr>
                                        <p:cTn dur="100"/>
                                        <p:tgtEl>
                                          <p:spTgt spid="986">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86">
                                            <p:txEl>
                                              <p:pRg end="3" st="3"/>
                                            </p:txEl>
                                          </p:spTgt>
                                        </p:tgtEl>
                                        <p:attrNameLst>
                                          <p:attrName>style.visibility</p:attrName>
                                        </p:attrNameLst>
                                      </p:cBhvr>
                                      <p:to>
                                        <p:strVal val="visible"/>
                                      </p:to>
                                    </p:set>
                                    <p:animEffect filter="fade" transition="in">
                                      <p:cBhvr>
                                        <p:cTn dur="100"/>
                                        <p:tgtEl>
                                          <p:spTgt spid="986">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86">
                                            <p:txEl>
                                              <p:pRg end="4" st="4"/>
                                            </p:txEl>
                                          </p:spTgt>
                                        </p:tgtEl>
                                        <p:attrNameLst>
                                          <p:attrName>style.visibility</p:attrName>
                                        </p:attrNameLst>
                                      </p:cBhvr>
                                      <p:to>
                                        <p:strVal val="visible"/>
                                      </p:to>
                                    </p:set>
                                    <p:animEffect filter="fade" transition="in">
                                      <p:cBhvr>
                                        <p:cTn dur="100"/>
                                        <p:tgtEl>
                                          <p:spTgt spid="986">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86">
                                            <p:txEl>
                                              <p:pRg end="5" st="5"/>
                                            </p:txEl>
                                          </p:spTgt>
                                        </p:tgtEl>
                                        <p:attrNameLst>
                                          <p:attrName>style.visibility</p:attrName>
                                        </p:attrNameLst>
                                      </p:cBhvr>
                                      <p:to>
                                        <p:strVal val="visible"/>
                                      </p:to>
                                    </p:set>
                                    <p:animEffect filter="fade" transition="in">
                                      <p:cBhvr>
                                        <p:cTn dur="100"/>
                                        <p:tgtEl>
                                          <p:spTgt spid="986">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86">
                                            <p:txEl>
                                              <p:pRg end="6" st="6"/>
                                            </p:txEl>
                                          </p:spTgt>
                                        </p:tgtEl>
                                        <p:attrNameLst>
                                          <p:attrName>style.visibility</p:attrName>
                                        </p:attrNameLst>
                                      </p:cBhvr>
                                      <p:to>
                                        <p:strVal val="visible"/>
                                      </p:to>
                                    </p:set>
                                    <p:animEffect filter="fade" transition="in">
                                      <p:cBhvr>
                                        <p:cTn dur="100"/>
                                        <p:tgtEl>
                                          <p:spTgt spid="986">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86">
                                            <p:txEl>
                                              <p:pRg end="7" st="7"/>
                                            </p:txEl>
                                          </p:spTgt>
                                        </p:tgtEl>
                                        <p:attrNameLst>
                                          <p:attrName>style.visibility</p:attrName>
                                        </p:attrNameLst>
                                      </p:cBhvr>
                                      <p:to>
                                        <p:strVal val="visible"/>
                                      </p:to>
                                    </p:set>
                                    <p:animEffect filter="fade" transition="in">
                                      <p:cBhvr>
                                        <p:cTn dur="100"/>
                                        <p:tgtEl>
                                          <p:spTgt spid="986">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86">
                                            <p:txEl>
                                              <p:pRg end="8" st="8"/>
                                            </p:txEl>
                                          </p:spTgt>
                                        </p:tgtEl>
                                        <p:attrNameLst>
                                          <p:attrName>style.visibility</p:attrName>
                                        </p:attrNameLst>
                                      </p:cBhvr>
                                      <p:to>
                                        <p:strVal val="visible"/>
                                      </p:to>
                                    </p:set>
                                    <p:animEffect filter="fade" transition="in">
                                      <p:cBhvr>
                                        <p:cTn dur="100"/>
                                        <p:tgtEl>
                                          <p:spTgt spid="986">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86">
                                            <p:txEl>
                                              <p:pRg end="9" st="9"/>
                                            </p:txEl>
                                          </p:spTgt>
                                        </p:tgtEl>
                                        <p:attrNameLst>
                                          <p:attrName>style.visibility</p:attrName>
                                        </p:attrNameLst>
                                      </p:cBhvr>
                                      <p:to>
                                        <p:strVal val="visible"/>
                                      </p:to>
                                    </p:set>
                                    <p:animEffect filter="fade" transition="in">
                                      <p:cBhvr>
                                        <p:cTn dur="100"/>
                                        <p:tgtEl>
                                          <p:spTgt spid="986">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86">
                                            <p:txEl>
                                              <p:pRg end="10" st="10"/>
                                            </p:txEl>
                                          </p:spTgt>
                                        </p:tgtEl>
                                        <p:attrNameLst>
                                          <p:attrName>style.visibility</p:attrName>
                                        </p:attrNameLst>
                                      </p:cBhvr>
                                      <p:to>
                                        <p:strVal val="visible"/>
                                      </p:to>
                                    </p:set>
                                    <p:animEffect filter="fade" transition="in">
                                      <p:cBhvr>
                                        <p:cTn dur="100"/>
                                        <p:tgtEl>
                                          <p:spTgt spid="986">
                                            <p:txEl>
                                              <p:pRg end="10" st="1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4" name="Shape 824"/>
        <p:cNvGrpSpPr/>
        <p:nvPr/>
      </p:nvGrpSpPr>
      <p:grpSpPr>
        <a:xfrm>
          <a:off x="0" y="0"/>
          <a:ext cx="0" cy="0"/>
          <a:chOff x="0" y="0"/>
          <a:chExt cx="0" cy="0"/>
        </a:xfrm>
      </p:grpSpPr>
      <p:sp>
        <p:nvSpPr>
          <p:cNvPr id="825" name="Shape 825"/>
          <p:cNvSpPr txBox="1"/>
          <p:nvPr>
            <p:ph type="title"/>
          </p:nvPr>
        </p:nvSpPr>
        <p:spPr>
          <a:xfrm>
            <a:off x="446559" y="376095"/>
            <a:ext cx="8250900" cy="501000"/>
          </a:xfrm>
          <a:prstGeom prst="rect">
            <a:avLst/>
          </a:prstGeom>
        </p:spPr>
        <p:txBody>
          <a:bodyPr anchorCtr="0" anchor="t" bIns="91425" lIns="91425" spcFirstLastPara="1" rIns="91425" wrap="square" tIns="91425">
            <a:noAutofit/>
          </a:bodyPr>
          <a:lstStyle/>
          <a:p>
            <a:pPr indent="0" lvl="0" marL="0" rtl="0">
              <a:spcBef>
                <a:spcPts val="0"/>
              </a:spcBef>
              <a:spcAft>
                <a:spcPts val="0"/>
              </a:spcAft>
              <a:buClr>
                <a:schemeClr val="dk1"/>
              </a:buClr>
              <a:buSzPts val="1100"/>
              <a:buFont typeface="Arial"/>
              <a:buNone/>
            </a:pPr>
            <a:r>
              <a:rPr b="1" lang="en" sz="3000">
                <a:solidFill>
                  <a:schemeClr val="dk1"/>
                </a:solidFill>
                <a:latin typeface="Oswald"/>
                <a:ea typeface="Oswald"/>
                <a:cs typeface="Oswald"/>
                <a:sym typeface="Oswald"/>
              </a:rPr>
              <a:t>Homework - What should be done by now</a:t>
            </a:r>
            <a:endParaRPr sz="3000">
              <a:latin typeface="Oswald"/>
              <a:ea typeface="Oswald"/>
              <a:cs typeface="Oswald"/>
              <a:sym typeface="Oswald"/>
            </a:endParaRPr>
          </a:p>
        </p:txBody>
      </p:sp>
      <p:pic>
        <p:nvPicPr>
          <p:cNvPr id="826" name="Shape 826"/>
          <p:cNvPicPr preferRelativeResize="0"/>
          <p:nvPr/>
        </p:nvPicPr>
        <p:blipFill>
          <a:blip r:embed="rId3">
            <a:alphaModFix/>
          </a:blip>
          <a:stretch>
            <a:fillRect/>
          </a:stretch>
        </p:blipFill>
        <p:spPr>
          <a:xfrm>
            <a:off x="1204850" y="877100"/>
            <a:ext cx="6390751" cy="377732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90" name="Shape 990"/>
        <p:cNvGrpSpPr/>
        <p:nvPr/>
      </p:nvGrpSpPr>
      <p:grpSpPr>
        <a:xfrm>
          <a:off x="0" y="0"/>
          <a:ext cx="0" cy="0"/>
          <a:chOff x="0" y="0"/>
          <a:chExt cx="0" cy="0"/>
        </a:xfrm>
      </p:grpSpPr>
      <p:sp>
        <p:nvSpPr>
          <p:cNvPr id="991" name="Shape 991"/>
          <p:cNvSpPr txBox="1"/>
          <p:nvPr/>
        </p:nvSpPr>
        <p:spPr>
          <a:xfrm>
            <a:off x="508000" y="681175"/>
            <a:ext cx="8174100" cy="3786900"/>
          </a:xfrm>
          <a:prstGeom prst="rect">
            <a:avLst/>
          </a:prstGeom>
          <a:noFill/>
          <a:ln>
            <a:noFill/>
          </a:ln>
        </p:spPr>
        <p:txBody>
          <a:bodyPr anchorCtr="0" anchor="t" bIns="91425" lIns="91425" spcFirstLastPara="1" rIns="91425" wrap="square" tIns="91425">
            <a:noAutofit/>
          </a:bodyPr>
          <a:lstStyle/>
          <a:p>
            <a:pPr indent="-298450" lvl="0" marL="457200" rtl="0">
              <a:spcBef>
                <a:spcPts val="0"/>
              </a:spcBef>
              <a:spcAft>
                <a:spcPts val="0"/>
              </a:spcAft>
              <a:buClr>
                <a:schemeClr val="dk1"/>
              </a:buClr>
              <a:buSzPts val="1100"/>
              <a:buChar char="●"/>
            </a:pPr>
            <a:r>
              <a:rPr b="1" lang="en" sz="1100">
                <a:solidFill>
                  <a:schemeClr val="dk1"/>
                </a:solidFill>
              </a:rPr>
              <a:t>Don’t Include Obvious Skills</a:t>
            </a:r>
            <a:endParaRPr b="1" sz="1100">
              <a:solidFill>
                <a:schemeClr val="dk1"/>
              </a:solidFill>
            </a:endParaRPr>
          </a:p>
          <a:p>
            <a:pPr indent="0" lvl="0" marL="0" rtl="0">
              <a:spcBef>
                <a:spcPts val="0"/>
              </a:spcBef>
              <a:spcAft>
                <a:spcPts val="0"/>
              </a:spcAft>
              <a:buNone/>
            </a:pPr>
            <a:r>
              <a:t/>
            </a:r>
            <a:endParaRPr b="1" sz="1100">
              <a:solidFill>
                <a:schemeClr val="dk1"/>
              </a:solidFill>
            </a:endParaRPr>
          </a:p>
          <a:p>
            <a:pPr indent="0" lvl="0" marL="0" rtl="0">
              <a:spcBef>
                <a:spcPts val="0"/>
              </a:spcBef>
              <a:spcAft>
                <a:spcPts val="0"/>
              </a:spcAft>
              <a:buNone/>
            </a:pPr>
            <a:r>
              <a:rPr lang="en" sz="1100">
                <a:solidFill>
                  <a:schemeClr val="dk1"/>
                </a:solidFill>
              </a:rPr>
              <a:t>Because everyone assumes you know how to use Microsoft Word--and the internet. Use your valuable resume space to highlight skills that actually make you stand out. </a:t>
            </a:r>
            <a:endParaRPr sz="1100">
              <a:solidFill>
                <a:schemeClr val="dk1"/>
              </a:solidFill>
            </a:endParaRPr>
          </a:p>
          <a:p>
            <a:pPr indent="0" lvl="0" marL="0" rtl="0">
              <a:spcBef>
                <a:spcPts val="0"/>
              </a:spcBef>
              <a:spcAft>
                <a:spcPts val="0"/>
              </a:spcAft>
              <a:buNone/>
            </a:pPr>
            <a:r>
              <a:t/>
            </a:r>
            <a:endParaRPr sz="1100">
              <a:solidFill>
                <a:schemeClr val="dk1"/>
              </a:solidFill>
            </a:endParaRPr>
          </a:p>
          <a:p>
            <a:pPr indent="-298450" lvl="0" marL="457200" rtl="0">
              <a:spcBef>
                <a:spcPts val="0"/>
              </a:spcBef>
              <a:spcAft>
                <a:spcPts val="0"/>
              </a:spcAft>
              <a:buClr>
                <a:schemeClr val="dk1"/>
              </a:buClr>
              <a:buSzPts val="1100"/>
              <a:buChar char="●"/>
            </a:pPr>
            <a:r>
              <a:rPr b="1" lang="en" sz="1100">
                <a:solidFill>
                  <a:schemeClr val="dk1"/>
                </a:solidFill>
              </a:rPr>
              <a:t>Don’t Include Work With Controversial Organizations</a:t>
            </a:r>
            <a:endParaRPr b="1" sz="1100">
              <a:solidFill>
                <a:schemeClr val="dk1"/>
              </a:solidFill>
            </a:endParaRPr>
          </a:p>
          <a:p>
            <a:pPr indent="0" lvl="0" marL="0" rtl="0">
              <a:spcBef>
                <a:spcPts val="0"/>
              </a:spcBef>
              <a:spcAft>
                <a:spcPts val="0"/>
              </a:spcAft>
              <a:buNone/>
            </a:pPr>
            <a:r>
              <a:t/>
            </a:r>
            <a:endParaRPr b="1" sz="1100">
              <a:solidFill>
                <a:schemeClr val="dk1"/>
              </a:solidFill>
            </a:endParaRPr>
          </a:p>
          <a:p>
            <a:pPr indent="0" lvl="0" marL="0">
              <a:spcBef>
                <a:spcPts val="0"/>
              </a:spcBef>
              <a:spcAft>
                <a:spcPts val="0"/>
              </a:spcAft>
              <a:buNone/>
            </a:pPr>
            <a:r>
              <a:rPr lang="en" sz="1100">
                <a:solidFill>
                  <a:schemeClr val="dk1"/>
                </a:solidFill>
              </a:rPr>
              <a:t>Maybe that volunteer work was fundraising for a politician, or answering the phone at a LGBT-resource organization may be difficult to frame on a resume. However, you also need to assess the importance of an organization aligning with </a:t>
            </a:r>
            <a:endParaRPr sz="1100">
              <a:solidFill>
                <a:schemeClr val="dk1"/>
              </a:solidFill>
            </a:endParaRPr>
          </a:p>
          <a:p>
            <a:pPr indent="0" lvl="0" marL="0">
              <a:spcBef>
                <a:spcPts val="0"/>
              </a:spcBef>
              <a:spcAft>
                <a:spcPts val="0"/>
              </a:spcAft>
              <a:buNone/>
            </a:pPr>
            <a:r>
              <a:t/>
            </a:r>
            <a:endParaRPr sz="1100">
              <a:solidFill>
                <a:schemeClr val="dk1"/>
              </a:solidFill>
            </a:endParaRPr>
          </a:p>
          <a:p>
            <a:pPr indent="-298450" lvl="0" marL="457200">
              <a:spcBef>
                <a:spcPts val="0"/>
              </a:spcBef>
              <a:spcAft>
                <a:spcPts val="0"/>
              </a:spcAft>
              <a:buClr>
                <a:schemeClr val="dk1"/>
              </a:buClr>
              <a:buSzPts val="1100"/>
              <a:buChar char="●"/>
            </a:pPr>
            <a:r>
              <a:rPr b="1" lang="en" sz="1100">
                <a:solidFill>
                  <a:schemeClr val="dk1"/>
                </a:solidFill>
              </a:rPr>
              <a:t>Don’t Include Random, Unrelated, or Off-Putting Hobbies</a:t>
            </a:r>
            <a:endParaRPr b="1" sz="1100">
              <a:solidFill>
                <a:schemeClr val="dk1"/>
              </a:solidFill>
            </a:endParaRPr>
          </a:p>
          <a:p>
            <a:pPr indent="0" lvl="0" marL="0">
              <a:spcBef>
                <a:spcPts val="0"/>
              </a:spcBef>
              <a:spcAft>
                <a:spcPts val="0"/>
              </a:spcAft>
              <a:buNone/>
            </a:pPr>
            <a:r>
              <a:t/>
            </a:r>
            <a:endParaRPr b="1" sz="1100">
              <a:solidFill>
                <a:schemeClr val="dk1"/>
              </a:solidFill>
            </a:endParaRPr>
          </a:p>
          <a:p>
            <a:pPr indent="0" lvl="0" marL="0">
              <a:spcBef>
                <a:spcPts val="0"/>
              </a:spcBef>
              <a:spcAft>
                <a:spcPts val="0"/>
              </a:spcAft>
              <a:buNone/>
            </a:pPr>
            <a:r>
              <a:rPr lang="en" sz="1100">
                <a:solidFill>
                  <a:schemeClr val="dk1"/>
                </a:solidFill>
              </a:rPr>
              <a:t>That said, remember that hiring managers probably don’t care if you love basketball, are active in your book club, or are a member of a Dungeons and Dragons group. Eliminate anything that’s not totally transferable to work-related skills (or a really, really epic conversation starter).</a:t>
            </a:r>
            <a:endParaRPr sz="1100">
              <a:solidFill>
                <a:schemeClr val="dk1"/>
              </a:solidFill>
            </a:endParaRPr>
          </a:p>
          <a:p>
            <a:pPr indent="0" lvl="0" marL="0" rtl="0">
              <a:spcBef>
                <a:spcPts val="0"/>
              </a:spcBef>
              <a:spcAft>
                <a:spcPts val="0"/>
              </a:spcAft>
              <a:buNone/>
            </a:pPr>
            <a:r>
              <a:t/>
            </a:r>
            <a:endParaRPr sz="1100">
              <a:solidFill>
                <a:schemeClr val="dk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91">
                                            <p:txEl>
                                              <p:pRg end="0" st="0"/>
                                            </p:txEl>
                                          </p:spTgt>
                                        </p:tgtEl>
                                        <p:attrNameLst>
                                          <p:attrName>style.visibility</p:attrName>
                                        </p:attrNameLst>
                                      </p:cBhvr>
                                      <p:to>
                                        <p:strVal val="visible"/>
                                      </p:to>
                                    </p:set>
                                    <p:animEffect filter="fade" transition="in">
                                      <p:cBhvr>
                                        <p:cTn dur="1"/>
                                        <p:tgtEl>
                                          <p:spTgt spid="99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91">
                                            <p:txEl>
                                              <p:pRg end="1" st="1"/>
                                            </p:txEl>
                                          </p:spTgt>
                                        </p:tgtEl>
                                        <p:attrNameLst>
                                          <p:attrName>style.visibility</p:attrName>
                                        </p:attrNameLst>
                                      </p:cBhvr>
                                      <p:to>
                                        <p:strVal val="visible"/>
                                      </p:to>
                                    </p:set>
                                    <p:animEffect filter="fade" transition="in">
                                      <p:cBhvr>
                                        <p:cTn dur="1"/>
                                        <p:tgtEl>
                                          <p:spTgt spid="99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91">
                                            <p:txEl>
                                              <p:pRg end="2" st="2"/>
                                            </p:txEl>
                                          </p:spTgt>
                                        </p:tgtEl>
                                        <p:attrNameLst>
                                          <p:attrName>style.visibility</p:attrName>
                                        </p:attrNameLst>
                                      </p:cBhvr>
                                      <p:to>
                                        <p:strVal val="visible"/>
                                      </p:to>
                                    </p:set>
                                    <p:animEffect filter="fade" transition="in">
                                      <p:cBhvr>
                                        <p:cTn dur="1"/>
                                        <p:tgtEl>
                                          <p:spTgt spid="991">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91">
                                            <p:txEl>
                                              <p:pRg end="3" st="3"/>
                                            </p:txEl>
                                          </p:spTgt>
                                        </p:tgtEl>
                                        <p:attrNameLst>
                                          <p:attrName>style.visibility</p:attrName>
                                        </p:attrNameLst>
                                      </p:cBhvr>
                                      <p:to>
                                        <p:strVal val="visible"/>
                                      </p:to>
                                    </p:set>
                                    <p:animEffect filter="fade" transition="in">
                                      <p:cBhvr>
                                        <p:cTn dur="1"/>
                                        <p:tgtEl>
                                          <p:spTgt spid="991">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91">
                                            <p:txEl>
                                              <p:pRg end="4" st="4"/>
                                            </p:txEl>
                                          </p:spTgt>
                                        </p:tgtEl>
                                        <p:attrNameLst>
                                          <p:attrName>style.visibility</p:attrName>
                                        </p:attrNameLst>
                                      </p:cBhvr>
                                      <p:to>
                                        <p:strVal val="visible"/>
                                      </p:to>
                                    </p:set>
                                    <p:animEffect filter="fade" transition="in">
                                      <p:cBhvr>
                                        <p:cTn dur="1"/>
                                        <p:tgtEl>
                                          <p:spTgt spid="991">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91">
                                            <p:txEl>
                                              <p:pRg end="5" st="5"/>
                                            </p:txEl>
                                          </p:spTgt>
                                        </p:tgtEl>
                                        <p:attrNameLst>
                                          <p:attrName>style.visibility</p:attrName>
                                        </p:attrNameLst>
                                      </p:cBhvr>
                                      <p:to>
                                        <p:strVal val="visible"/>
                                      </p:to>
                                    </p:set>
                                    <p:animEffect filter="fade" transition="in">
                                      <p:cBhvr>
                                        <p:cTn dur="1"/>
                                        <p:tgtEl>
                                          <p:spTgt spid="991">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91">
                                            <p:txEl>
                                              <p:pRg end="6" st="6"/>
                                            </p:txEl>
                                          </p:spTgt>
                                        </p:tgtEl>
                                        <p:attrNameLst>
                                          <p:attrName>style.visibility</p:attrName>
                                        </p:attrNameLst>
                                      </p:cBhvr>
                                      <p:to>
                                        <p:strVal val="visible"/>
                                      </p:to>
                                    </p:set>
                                    <p:animEffect filter="fade" transition="in">
                                      <p:cBhvr>
                                        <p:cTn dur="1"/>
                                        <p:tgtEl>
                                          <p:spTgt spid="991">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91">
                                            <p:txEl>
                                              <p:pRg end="7" st="7"/>
                                            </p:txEl>
                                          </p:spTgt>
                                        </p:tgtEl>
                                        <p:attrNameLst>
                                          <p:attrName>style.visibility</p:attrName>
                                        </p:attrNameLst>
                                      </p:cBhvr>
                                      <p:to>
                                        <p:strVal val="visible"/>
                                      </p:to>
                                    </p:set>
                                    <p:animEffect filter="fade" transition="in">
                                      <p:cBhvr>
                                        <p:cTn dur="1"/>
                                        <p:tgtEl>
                                          <p:spTgt spid="991">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91">
                                            <p:txEl>
                                              <p:pRg end="8" st="8"/>
                                            </p:txEl>
                                          </p:spTgt>
                                        </p:tgtEl>
                                        <p:attrNameLst>
                                          <p:attrName>style.visibility</p:attrName>
                                        </p:attrNameLst>
                                      </p:cBhvr>
                                      <p:to>
                                        <p:strVal val="visible"/>
                                      </p:to>
                                    </p:set>
                                    <p:animEffect filter="fade" transition="in">
                                      <p:cBhvr>
                                        <p:cTn dur="1"/>
                                        <p:tgtEl>
                                          <p:spTgt spid="991">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91">
                                            <p:txEl>
                                              <p:pRg end="9" st="9"/>
                                            </p:txEl>
                                          </p:spTgt>
                                        </p:tgtEl>
                                        <p:attrNameLst>
                                          <p:attrName>style.visibility</p:attrName>
                                        </p:attrNameLst>
                                      </p:cBhvr>
                                      <p:to>
                                        <p:strVal val="visible"/>
                                      </p:to>
                                    </p:set>
                                    <p:animEffect filter="fade" transition="in">
                                      <p:cBhvr>
                                        <p:cTn dur="1"/>
                                        <p:tgtEl>
                                          <p:spTgt spid="991">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91">
                                            <p:txEl>
                                              <p:pRg end="10" st="10"/>
                                            </p:txEl>
                                          </p:spTgt>
                                        </p:tgtEl>
                                        <p:attrNameLst>
                                          <p:attrName>style.visibility</p:attrName>
                                        </p:attrNameLst>
                                      </p:cBhvr>
                                      <p:to>
                                        <p:strVal val="visible"/>
                                      </p:to>
                                    </p:set>
                                    <p:animEffect filter="fade" transition="in">
                                      <p:cBhvr>
                                        <p:cTn dur="1"/>
                                        <p:tgtEl>
                                          <p:spTgt spid="991">
                                            <p:txEl>
                                              <p:pRg end="10" st="1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91">
                                            <p:txEl>
                                              <p:pRg end="11" st="11"/>
                                            </p:txEl>
                                          </p:spTgt>
                                        </p:tgtEl>
                                        <p:attrNameLst>
                                          <p:attrName>style.visibility</p:attrName>
                                        </p:attrNameLst>
                                      </p:cBhvr>
                                      <p:to>
                                        <p:strVal val="visible"/>
                                      </p:to>
                                    </p:set>
                                    <p:animEffect filter="fade" transition="in">
                                      <p:cBhvr>
                                        <p:cTn dur="1"/>
                                        <p:tgtEl>
                                          <p:spTgt spid="991">
                                            <p:txEl>
                                              <p:pRg end="11" st="1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95" name="Shape 995"/>
        <p:cNvGrpSpPr/>
        <p:nvPr/>
      </p:nvGrpSpPr>
      <p:grpSpPr>
        <a:xfrm>
          <a:off x="0" y="0"/>
          <a:ext cx="0" cy="0"/>
          <a:chOff x="0" y="0"/>
          <a:chExt cx="0" cy="0"/>
        </a:xfrm>
      </p:grpSpPr>
      <p:sp>
        <p:nvSpPr>
          <p:cNvPr id="996" name="Shape 996"/>
          <p:cNvSpPr txBox="1"/>
          <p:nvPr/>
        </p:nvSpPr>
        <p:spPr>
          <a:xfrm>
            <a:off x="508000" y="681175"/>
            <a:ext cx="8174100" cy="3786900"/>
          </a:xfrm>
          <a:prstGeom prst="rect">
            <a:avLst/>
          </a:prstGeom>
          <a:noFill/>
          <a:ln>
            <a:noFill/>
          </a:ln>
        </p:spPr>
        <p:txBody>
          <a:bodyPr anchorCtr="0" anchor="t" bIns="91425" lIns="91425" spcFirstLastPara="1" rIns="91425" wrap="square" tIns="91425">
            <a:noAutofit/>
          </a:bodyPr>
          <a:lstStyle/>
          <a:p>
            <a:pPr indent="-298450" lvl="0" marL="457200">
              <a:spcBef>
                <a:spcPts val="0"/>
              </a:spcBef>
              <a:spcAft>
                <a:spcPts val="0"/>
              </a:spcAft>
              <a:buClr>
                <a:schemeClr val="dk1"/>
              </a:buClr>
              <a:buSzPts val="1100"/>
              <a:buChar char="●"/>
            </a:pPr>
            <a:r>
              <a:rPr b="1" lang="en" sz="1100">
                <a:solidFill>
                  <a:schemeClr val="dk1"/>
                </a:solidFill>
              </a:rPr>
              <a:t>Don’t Use an Objective Statement</a:t>
            </a:r>
            <a:endParaRPr b="1" sz="1100">
              <a:solidFill>
                <a:schemeClr val="dk1"/>
              </a:solidFill>
            </a:endParaRPr>
          </a:p>
          <a:p>
            <a:pPr indent="0" lvl="0" marL="0">
              <a:spcBef>
                <a:spcPts val="0"/>
              </a:spcBef>
              <a:spcAft>
                <a:spcPts val="0"/>
              </a:spcAft>
              <a:buClr>
                <a:schemeClr val="dk1"/>
              </a:buClr>
              <a:buSzPts val="1100"/>
              <a:buFont typeface="Arial"/>
              <a:buNone/>
            </a:pPr>
            <a:r>
              <a:t/>
            </a:r>
            <a:endParaRPr b="1" sz="1100">
              <a:solidFill>
                <a:schemeClr val="dk1"/>
              </a:solidFill>
            </a:endParaRPr>
          </a:p>
          <a:p>
            <a:pPr indent="0" lvl="0" marL="0">
              <a:spcBef>
                <a:spcPts val="0"/>
              </a:spcBef>
              <a:spcAft>
                <a:spcPts val="0"/>
              </a:spcAft>
              <a:buClr>
                <a:schemeClr val="dk1"/>
              </a:buClr>
              <a:buSzPts val="1100"/>
              <a:buFont typeface="Arial"/>
              <a:buNone/>
            </a:pPr>
            <a:r>
              <a:rPr lang="en" sz="1100">
                <a:solidFill>
                  <a:schemeClr val="dk1"/>
                </a:solidFill>
              </a:rPr>
              <a:t>There’s only one situation in which you need an objective statement: when you’re making a huge career change. Making the leap from, say, business development to marketing means your resume could definitely use a clear explanation that you’re transitioning roles and have the necessary transferable skills. But if you’re a PR rep applying to a PR firm, an objective statement will just waste valuable space. </a:t>
            </a:r>
            <a:endParaRPr sz="1100">
              <a:solidFill>
                <a:schemeClr val="dk1"/>
              </a:solidFill>
            </a:endParaRPr>
          </a:p>
          <a:p>
            <a:pPr indent="0" lvl="0" marL="0">
              <a:spcBef>
                <a:spcPts val="0"/>
              </a:spcBef>
              <a:spcAft>
                <a:spcPts val="0"/>
              </a:spcAft>
              <a:buClr>
                <a:schemeClr val="dk1"/>
              </a:buClr>
              <a:buSzPts val="1100"/>
              <a:buFont typeface="Arial"/>
              <a:buNone/>
            </a:pPr>
            <a:r>
              <a:t/>
            </a:r>
            <a:endParaRPr sz="1100">
              <a:solidFill>
                <a:schemeClr val="dk1"/>
              </a:solidFill>
            </a:endParaRPr>
          </a:p>
          <a:p>
            <a:pPr indent="-298450" lvl="0" marL="457200">
              <a:spcBef>
                <a:spcPts val="0"/>
              </a:spcBef>
              <a:spcAft>
                <a:spcPts val="0"/>
              </a:spcAft>
              <a:buClr>
                <a:schemeClr val="dk1"/>
              </a:buClr>
              <a:buSzPts val="1100"/>
              <a:buChar char="●"/>
            </a:pPr>
            <a:r>
              <a:rPr b="1" lang="en" sz="1100">
                <a:solidFill>
                  <a:schemeClr val="dk1"/>
                </a:solidFill>
              </a:rPr>
              <a:t>Don’t Use Clichés or Jargon</a:t>
            </a:r>
            <a:endParaRPr b="1" sz="1100">
              <a:solidFill>
                <a:schemeClr val="dk1"/>
              </a:solidFill>
            </a:endParaRPr>
          </a:p>
          <a:p>
            <a:pPr indent="0" lvl="0" marL="0">
              <a:spcBef>
                <a:spcPts val="0"/>
              </a:spcBef>
              <a:spcAft>
                <a:spcPts val="0"/>
              </a:spcAft>
              <a:buClr>
                <a:schemeClr val="dk1"/>
              </a:buClr>
              <a:buSzPts val="1100"/>
              <a:buFont typeface="Arial"/>
              <a:buNone/>
            </a:pPr>
            <a:r>
              <a:t/>
            </a:r>
            <a:endParaRPr b="1" sz="1100">
              <a:solidFill>
                <a:schemeClr val="dk1"/>
              </a:solidFill>
            </a:endParaRPr>
          </a:p>
          <a:p>
            <a:pPr indent="0" lvl="0" marL="0">
              <a:spcBef>
                <a:spcPts val="0"/>
              </a:spcBef>
              <a:spcAft>
                <a:spcPts val="0"/>
              </a:spcAft>
              <a:buClr>
                <a:schemeClr val="dk1"/>
              </a:buClr>
              <a:buSzPts val="1100"/>
              <a:buFont typeface="Arial"/>
              <a:buNone/>
            </a:pPr>
            <a:r>
              <a:rPr lang="en" sz="1100">
                <a:solidFill>
                  <a:schemeClr val="dk1"/>
                </a:solidFill>
              </a:rPr>
              <a:t>Because hiring managers are really, really tired of seeing descriptions like hard worker, team player, or detail-oriented on resumes. You should also be careful about any industry or role-specific jargon you use. In many companies, if you want to your resume to land on the hiring manager’s desk, you’ve got to get it past HR first—which means putting everything in terms a layperson can understand. </a:t>
            </a:r>
            <a:endParaRPr sz="1100">
              <a:solidFill>
                <a:schemeClr val="dk1"/>
              </a:solidFill>
            </a:endParaRPr>
          </a:p>
          <a:p>
            <a:pPr indent="0" lvl="0" marL="0">
              <a:spcBef>
                <a:spcPts val="0"/>
              </a:spcBef>
              <a:spcAft>
                <a:spcPts val="0"/>
              </a:spcAft>
              <a:buClr>
                <a:schemeClr val="dk1"/>
              </a:buClr>
              <a:buSzPts val="1100"/>
              <a:buFont typeface="Arial"/>
              <a:buNone/>
            </a:pPr>
            <a:r>
              <a:t/>
            </a:r>
            <a:endParaRPr sz="1100">
              <a:solidFill>
                <a:schemeClr val="dk1"/>
              </a:solidFill>
            </a:endParaRPr>
          </a:p>
          <a:p>
            <a:pPr indent="-298450" lvl="0" marL="457200">
              <a:spcBef>
                <a:spcPts val="0"/>
              </a:spcBef>
              <a:spcAft>
                <a:spcPts val="0"/>
              </a:spcAft>
              <a:buClr>
                <a:schemeClr val="dk1"/>
              </a:buClr>
              <a:buSzPts val="1100"/>
              <a:buChar char="●"/>
            </a:pPr>
            <a:r>
              <a:rPr b="1" lang="en" sz="1100">
                <a:solidFill>
                  <a:schemeClr val="dk1"/>
                </a:solidFill>
              </a:rPr>
              <a:t>Don’t Use Negative Phrases</a:t>
            </a:r>
            <a:endParaRPr b="1" sz="1100">
              <a:solidFill>
                <a:schemeClr val="dk1"/>
              </a:solidFill>
            </a:endParaRPr>
          </a:p>
          <a:p>
            <a:pPr indent="0" lvl="0" marL="0">
              <a:spcBef>
                <a:spcPts val="0"/>
              </a:spcBef>
              <a:spcAft>
                <a:spcPts val="0"/>
              </a:spcAft>
              <a:buClr>
                <a:schemeClr val="dk1"/>
              </a:buClr>
              <a:buSzPts val="1100"/>
              <a:buFont typeface="Arial"/>
              <a:buNone/>
            </a:pPr>
            <a:r>
              <a:t/>
            </a:r>
            <a:endParaRPr b="1" sz="1100">
              <a:solidFill>
                <a:schemeClr val="dk1"/>
              </a:solidFill>
            </a:endParaRPr>
          </a:p>
          <a:p>
            <a:pPr indent="0" lvl="0" marL="0" rtl="0">
              <a:spcBef>
                <a:spcPts val="0"/>
              </a:spcBef>
              <a:spcAft>
                <a:spcPts val="0"/>
              </a:spcAft>
              <a:buClr>
                <a:schemeClr val="dk1"/>
              </a:buClr>
              <a:buSzPts val="1100"/>
              <a:buFont typeface="Arial"/>
              <a:buNone/>
            </a:pPr>
            <a:r>
              <a:rPr lang="en" sz="1100">
                <a:solidFill>
                  <a:schemeClr val="dk1"/>
                </a:solidFill>
              </a:rPr>
              <a:t>You should also be careful of using words with negative connotations—even if you’re using them in a positive light. Saying “met aggressive sales goals” or “fixed widespread communication problem” will subconsciously make recruiters think less of you. Instead, write “delivered on ambitious number of sales” or “proposed and implemented solution to make company communication easier and more efficient.” </a:t>
            </a:r>
            <a:endParaRPr sz="1100">
              <a:solidFill>
                <a:schemeClr val="dk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96">
                                            <p:txEl>
                                              <p:pRg end="0" st="0"/>
                                            </p:txEl>
                                          </p:spTgt>
                                        </p:tgtEl>
                                        <p:attrNameLst>
                                          <p:attrName>style.visibility</p:attrName>
                                        </p:attrNameLst>
                                      </p:cBhvr>
                                      <p:to>
                                        <p:strVal val="visible"/>
                                      </p:to>
                                    </p:set>
                                    <p:animEffect filter="fade" transition="in">
                                      <p:cBhvr>
                                        <p:cTn dur="1"/>
                                        <p:tgtEl>
                                          <p:spTgt spid="99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96">
                                            <p:txEl>
                                              <p:pRg end="1" st="1"/>
                                            </p:txEl>
                                          </p:spTgt>
                                        </p:tgtEl>
                                        <p:attrNameLst>
                                          <p:attrName>style.visibility</p:attrName>
                                        </p:attrNameLst>
                                      </p:cBhvr>
                                      <p:to>
                                        <p:strVal val="visible"/>
                                      </p:to>
                                    </p:set>
                                    <p:animEffect filter="fade" transition="in">
                                      <p:cBhvr>
                                        <p:cTn dur="1"/>
                                        <p:tgtEl>
                                          <p:spTgt spid="99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96">
                                            <p:txEl>
                                              <p:pRg end="2" st="2"/>
                                            </p:txEl>
                                          </p:spTgt>
                                        </p:tgtEl>
                                        <p:attrNameLst>
                                          <p:attrName>style.visibility</p:attrName>
                                        </p:attrNameLst>
                                      </p:cBhvr>
                                      <p:to>
                                        <p:strVal val="visible"/>
                                      </p:to>
                                    </p:set>
                                    <p:animEffect filter="fade" transition="in">
                                      <p:cBhvr>
                                        <p:cTn dur="1"/>
                                        <p:tgtEl>
                                          <p:spTgt spid="996">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96">
                                            <p:txEl>
                                              <p:pRg end="3" st="3"/>
                                            </p:txEl>
                                          </p:spTgt>
                                        </p:tgtEl>
                                        <p:attrNameLst>
                                          <p:attrName>style.visibility</p:attrName>
                                        </p:attrNameLst>
                                      </p:cBhvr>
                                      <p:to>
                                        <p:strVal val="visible"/>
                                      </p:to>
                                    </p:set>
                                    <p:animEffect filter="fade" transition="in">
                                      <p:cBhvr>
                                        <p:cTn dur="1"/>
                                        <p:tgtEl>
                                          <p:spTgt spid="996">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96">
                                            <p:txEl>
                                              <p:pRg end="4" st="4"/>
                                            </p:txEl>
                                          </p:spTgt>
                                        </p:tgtEl>
                                        <p:attrNameLst>
                                          <p:attrName>style.visibility</p:attrName>
                                        </p:attrNameLst>
                                      </p:cBhvr>
                                      <p:to>
                                        <p:strVal val="visible"/>
                                      </p:to>
                                    </p:set>
                                    <p:animEffect filter="fade" transition="in">
                                      <p:cBhvr>
                                        <p:cTn dur="1"/>
                                        <p:tgtEl>
                                          <p:spTgt spid="996">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96">
                                            <p:txEl>
                                              <p:pRg end="5" st="5"/>
                                            </p:txEl>
                                          </p:spTgt>
                                        </p:tgtEl>
                                        <p:attrNameLst>
                                          <p:attrName>style.visibility</p:attrName>
                                        </p:attrNameLst>
                                      </p:cBhvr>
                                      <p:to>
                                        <p:strVal val="visible"/>
                                      </p:to>
                                    </p:set>
                                    <p:animEffect filter="fade" transition="in">
                                      <p:cBhvr>
                                        <p:cTn dur="1"/>
                                        <p:tgtEl>
                                          <p:spTgt spid="996">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96">
                                            <p:txEl>
                                              <p:pRg end="6" st="6"/>
                                            </p:txEl>
                                          </p:spTgt>
                                        </p:tgtEl>
                                        <p:attrNameLst>
                                          <p:attrName>style.visibility</p:attrName>
                                        </p:attrNameLst>
                                      </p:cBhvr>
                                      <p:to>
                                        <p:strVal val="visible"/>
                                      </p:to>
                                    </p:set>
                                    <p:animEffect filter="fade" transition="in">
                                      <p:cBhvr>
                                        <p:cTn dur="1"/>
                                        <p:tgtEl>
                                          <p:spTgt spid="996">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96">
                                            <p:txEl>
                                              <p:pRg end="7" st="7"/>
                                            </p:txEl>
                                          </p:spTgt>
                                        </p:tgtEl>
                                        <p:attrNameLst>
                                          <p:attrName>style.visibility</p:attrName>
                                        </p:attrNameLst>
                                      </p:cBhvr>
                                      <p:to>
                                        <p:strVal val="visible"/>
                                      </p:to>
                                    </p:set>
                                    <p:animEffect filter="fade" transition="in">
                                      <p:cBhvr>
                                        <p:cTn dur="1"/>
                                        <p:tgtEl>
                                          <p:spTgt spid="996">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96">
                                            <p:txEl>
                                              <p:pRg end="8" st="8"/>
                                            </p:txEl>
                                          </p:spTgt>
                                        </p:tgtEl>
                                        <p:attrNameLst>
                                          <p:attrName>style.visibility</p:attrName>
                                        </p:attrNameLst>
                                      </p:cBhvr>
                                      <p:to>
                                        <p:strVal val="visible"/>
                                      </p:to>
                                    </p:set>
                                    <p:animEffect filter="fade" transition="in">
                                      <p:cBhvr>
                                        <p:cTn dur="1"/>
                                        <p:tgtEl>
                                          <p:spTgt spid="996">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96">
                                            <p:txEl>
                                              <p:pRg end="9" st="9"/>
                                            </p:txEl>
                                          </p:spTgt>
                                        </p:tgtEl>
                                        <p:attrNameLst>
                                          <p:attrName>style.visibility</p:attrName>
                                        </p:attrNameLst>
                                      </p:cBhvr>
                                      <p:to>
                                        <p:strVal val="visible"/>
                                      </p:to>
                                    </p:set>
                                    <p:animEffect filter="fade" transition="in">
                                      <p:cBhvr>
                                        <p:cTn dur="1"/>
                                        <p:tgtEl>
                                          <p:spTgt spid="996">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96">
                                            <p:txEl>
                                              <p:pRg end="10" st="10"/>
                                            </p:txEl>
                                          </p:spTgt>
                                        </p:tgtEl>
                                        <p:attrNameLst>
                                          <p:attrName>style.visibility</p:attrName>
                                        </p:attrNameLst>
                                      </p:cBhvr>
                                      <p:to>
                                        <p:strVal val="visible"/>
                                      </p:to>
                                    </p:set>
                                    <p:animEffect filter="fade" transition="in">
                                      <p:cBhvr>
                                        <p:cTn dur="1"/>
                                        <p:tgtEl>
                                          <p:spTgt spid="996">
                                            <p:txEl>
                                              <p:pRg end="10" st="1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00" name="Shape 1000"/>
        <p:cNvGrpSpPr/>
        <p:nvPr/>
      </p:nvGrpSpPr>
      <p:grpSpPr>
        <a:xfrm>
          <a:off x="0" y="0"/>
          <a:ext cx="0" cy="0"/>
          <a:chOff x="0" y="0"/>
          <a:chExt cx="0" cy="0"/>
        </a:xfrm>
      </p:grpSpPr>
      <p:sp>
        <p:nvSpPr>
          <p:cNvPr id="1001" name="Shape 1001"/>
          <p:cNvSpPr txBox="1"/>
          <p:nvPr/>
        </p:nvSpPr>
        <p:spPr>
          <a:xfrm>
            <a:off x="508000" y="681175"/>
            <a:ext cx="8174100" cy="3786900"/>
          </a:xfrm>
          <a:prstGeom prst="rect">
            <a:avLst/>
          </a:prstGeom>
          <a:noFill/>
          <a:ln>
            <a:noFill/>
          </a:ln>
        </p:spPr>
        <p:txBody>
          <a:bodyPr anchorCtr="0" anchor="t" bIns="91425" lIns="91425" spcFirstLastPara="1" rIns="91425" wrap="square" tIns="91425">
            <a:noAutofit/>
          </a:bodyPr>
          <a:lstStyle/>
          <a:p>
            <a:pPr indent="-298450" lvl="0" marL="457200">
              <a:spcBef>
                <a:spcPts val="0"/>
              </a:spcBef>
              <a:spcAft>
                <a:spcPts val="0"/>
              </a:spcAft>
              <a:buClr>
                <a:schemeClr val="dk1"/>
              </a:buClr>
              <a:buSzPts val="1100"/>
              <a:buChar char="●"/>
            </a:pPr>
            <a:r>
              <a:rPr b="1" lang="en" sz="1100">
                <a:solidFill>
                  <a:schemeClr val="dk1"/>
                </a:solidFill>
              </a:rPr>
              <a:t>Don’t Include Anything That Could Be Discriminated Against</a:t>
            </a:r>
            <a:endParaRPr b="1" sz="1100">
              <a:solidFill>
                <a:schemeClr val="dk1"/>
              </a:solidFill>
            </a:endParaRPr>
          </a:p>
          <a:p>
            <a:pPr indent="0" lvl="0" marL="0">
              <a:spcBef>
                <a:spcPts val="0"/>
              </a:spcBef>
              <a:spcAft>
                <a:spcPts val="0"/>
              </a:spcAft>
              <a:buClr>
                <a:schemeClr val="dk1"/>
              </a:buClr>
              <a:buSzPts val="1100"/>
              <a:buFont typeface="Arial"/>
              <a:buNone/>
            </a:pPr>
            <a:r>
              <a:t/>
            </a:r>
            <a:endParaRPr b="1" sz="1100">
              <a:solidFill>
                <a:schemeClr val="dk1"/>
              </a:solidFill>
            </a:endParaRPr>
          </a:p>
          <a:p>
            <a:pPr indent="0" lvl="0" marL="0">
              <a:spcBef>
                <a:spcPts val="0"/>
              </a:spcBef>
              <a:spcAft>
                <a:spcPts val="0"/>
              </a:spcAft>
              <a:buClr>
                <a:schemeClr val="dk1"/>
              </a:buClr>
              <a:buSzPts val="1100"/>
              <a:buFont typeface="Arial"/>
              <a:buNone/>
            </a:pPr>
            <a:r>
              <a:rPr lang="en" sz="1100">
                <a:solidFill>
                  <a:schemeClr val="dk1"/>
                </a:solidFill>
              </a:rPr>
              <a:t>While it’s illegal to discriminate against a job candidate because of his or her age, marital status, gender, religion, race, color, or national origin, it doesn’t mean it doesn’t happen subconsciously. Don’t give recruiters the chance, and just leave these details off.</a:t>
            </a:r>
            <a:endParaRPr sz="1100">
              <a:solidFill>
                <a:schemeClr val="dk1"/>
              </a:solidFill>
            </a:endParaRPr>
          </a:p>
          <a:p>
            <a:pPr indent="0" lvl="0" marL="0">
              <a:spcBef>
                <a:spcPts val="0"/>
              </a:spcBef>
              <a:spcAft>
                <a:spcPts val="0"/>
              </a:spcAft>
              <a:buClr>
                <a:schemeClr val="dk1"/>
              </a:buClr>
              <a:buSzPts val="1100"/>
              <a:buFont typeface="Arial"/>
              <a:buNone/>
            </a:pPr>
            <a:r>
              <a:t/>
            </a:r>
            <a:endParaRPr sz="1100">
              <a:solidFill>
                <a:schemeClr val="dk1"/>
              </a:solidFill>
            </a:endParaRPr>
          </a:p>
          <a:p>
            <a:pPr indent="-298450" lvl="0" marL="457200">
              <a:spcBef>
                <a:spcPts val="0"/>
              </a:spcBef>
              <a:spcAft>
                <a:spcPts val="0"/>
              </a:spcAft>
              <a:buClr>
                <a:schemeClr val="dk1"/>
              </a:buClr>
              <a:buSzPts val="1100"/>
              <a:buChar char="●"/>
            </a:pPr>
            <a:r>
              <a:rPr b="1" lang="en" sz="1100">
                <a:solidFill>
                  <a:schemeClr val="dk1"/>
                </a:solidFill>
              </a:rPr>
              <a:t>Don’t Use More Than 2 Fonts</a:t>
            </a:r>
            <a:endParaRPr b="1" sz="1100">
              <a:solidFill>
                <a:schemeClr val="dk1"/>
              </a:solidFill>
            </a:endParaRPr>
          </a:p>
          <a:p>
            <a:pPr indent="0" lvl="0" marL="0">
              <a:spcBef>
                <a:spcPts val="0"/>
              </a:spcBef>
              <a:spcAft>
                <a:spcPts val="0"/>
              </a:spcAft>
              <a:buClr>
                <a:schemeClr val="dk1"/>
              </a:buClr>
              <a:buSzPts val="1100"/>
              <a:buFont typeface="Arial"/>
              <a:buNone/>
            </a:pPr>
            <a:r>
              <a:t/>
            </a:r>
            <a:endParaRPr b="1" sz="1100">
              <a:solidFill>
                <a:schemeClr val="dk1"/>
              </a:solidFill>
            </a:endParaRPr>
          </a:p>
          <a:p>
            <a:pPr indent="0" lvl="0" marL="0">
              <a:spcBef>
                <a:spcPts val="0"/>
              </a:spcBef>
              <a:spcAft>
                <a:spcPts val="0"/>
              </a:spcAft>
              <a:buNone/>
            </a:pPr>
            <a:r>
              <a:rPr lang="en" sz="1100">
                <a:solidFill>
                  <a:schemeClr val="dk1"/>
                </a:solidFill>
              </a:rPr>
              <a:t>And really, it’s best to stick to one basic font. Unless you’re a designer and know a lot about typography, it’s easy to choose fonts that clash or are distracting. </a:t>
            </a:r>
            <a:endParaRPr sz="1100">
              <a:solidFill>
                <a:schemeClr val="dk1"/>
              </a:solidFill>
            </a:endParaRPr>
          </a:p>
          <a:p>
            <a:pPr indent="0" lvl="0" marL="0">
              <a:spcBef>
                <a:spcPts val="0"/>
              </a:spcBef>
              <a:spcAft>
                <a:spcPts val="0"/>
              </a:spcAft>
              <a:buNone/>
            </a:pPr>
            <a:r>
              <a:t/>
            </a:r>
            <a:endParaRPr sz="1100">
              <a:solidFill>
                <a:schemeClr val="dk1"/>
              </a:solidFill>
            </a:endParaRPr>
          </a:p>
          <a:p>
            <a:pPr indent="-298450" lvl="0" marL="457200">
              <a:spcBef>
                <a:spcPts val="0"/>
              </a:spcBef>
              <a:spcAft>
                <a:spcPts val="0"/>
              </a:spcAft>
              <a:buClr>
                <a:schemeClr val="dk1"/>
              </a:buClr>
              <a:buSzPts val="1100"/>
              <a:buChar char="●"/>
            </a:pPr>
            <a:r>
              <a:rPr b="1" lang="en" sz="1100">
                <a:solidFill>
                  <a:schemeClr val="dk1"/>
                </a:solidFill>
              </a:rPr>
              <a:t>Don’t Go Overboard With Text Effects</a:t>
            </a:r>
            <a:endParaRPr b="1" sz="1100">
              <a:solidFill>
                <a:schemeClr val="dk1"/>
              </a:solidFill>
            </a:endParaRPr>
          </a:p>
          <a:p>
            <a:pPr indent="0" lvl="0" marL="0">
              <a:spcBef>
                <a:spcPts val="0"/>
              </a:spcBef>
              <a:spcAft>
                <a:spcPts val="0"/>
              </a:spcAft>
              <a:buNone/>
            </a:pPr>
            <a:r>
              <a:t/>
            </a:r>
            <a:endParaRPr b="1" sz="1100">
              <a:solidFill>
                <a:schemeClr val="dk1"/>
              </a:solidFill>
            </a:endParaRPr>
          </a:p>
          <a:p>
            <a:pPr indent="0" lvl="0" marL="0">
              <a:spcBef>
                <a:spcPts val="0"/>
              </a:spcBef>
              <a:spcAft>
                <a:spcPts val="0"/>
              </a:spcAft>
              <a:buNone/>
            </a:pPr>
            <a:r>
              <a:rPr lang="en" sz="1100">
                <a:solidFill>
                  <a:schemeClr val="dk1"/>
                </a:solidFill>
              </a:rPr>
              <a:t>If every other word is bolded, italicized, or in ALL CAPS, at best, your resume will be distracting—at worst, annoying. Use emphasis sparingly, for your most important info. </a:t>
            </a:r>
            <a:endParaRPr sz="1100">
              <a:solidFill>
                <a:schemeClr val="dk1"/>
              </a:solidFill>
            </a:endParaRPr>
          </a:p>
          <a:p>
            <a:pPr indent="0" lvl="0" marL="0" rtl="0">
              <a:spcBef>
                <a:spcPts val="0"/>
              </a:spcBef>
              <a:spcAft>
                <a:spcPts val="0"/>
              </a:spcAft>
              <a:buClr>
                <a:schemeClr val="dk1"/>
              </a:buClr>
              <a:buSzPts val="1100"/>
              <a:buFont typeface="Arial"/>
              <a:buNone/>
            </a:pPr>
            <a:r>
              <a:t/>
            </a:r>
            <a:endParaRPr sz="1100">
              <a:solidFill>
                <a:schemeClr val="dk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01">
                                            <p:txEl>
                                              <p:pRg end="0" st="0"/>
                                            </p:txEl>
                                          </p:spTgt>
                                        </p:tgtEl>
                                        <p:attrNameLst>
                                          <p:attrName>style.visibility</p:attrName>
                                        </p:attrNameLst>
                                      </p:cBhvr>
                                      <p:to>
                                        <p:strVal val="visible"/>
                                      </p:to>
                                    </p:set>
                                    <p:animEffect filter="fade" transition="in">
                                      <p:cBhvr>
                                        <p:cTn dur="1"/>
                                        <p:tgtEl>
                                          <p:spTgt spid="100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01">
                                            <p:txEl>
                                              <p:pRg end="1" st="1"/>
                                            </p:txEl>
                                          </p:spTgt>
                                        </p:tgtEl>
                                        <p:attrNameLst>
                                          <p:attrName>style.visibility</p:attrName>
                                        </p:attrNameLst>
                                      </p:cBhvr>
                                      <p:to>
                                        <p:strVal val="visible"/>
                                      </p:to>
                                    </p:set>
                                    <p:animEffect filter="fade" transition="in">
                                      <p:cBhvr>
                                        <p:cTn dur="1"/>
                                        <p:tgtEl>
                                          <p:spTgt spid="100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01">
                                            <p:txEl>
                                              <p:pRg end="2" st="2"/>
                                            </p:txEl>
                                          </p:spTgt>
                                        </p:tgtEl>
                                        <p:attrNameLst>
                                          <p:attrName>style.visibility</p:attrName>
                                        </p:attrNameLst>
                                      </p:cBhvr>
                                      <p:to>
                                        <p:strVal val="visible"/>
                                      </p:to>
                                    </p:set>
                                    <p:animEffect filter="fade" transition="in">
                                      <p:cBhvr>
                                        <p:cTn dur="1"/>
                                        <p:tgtEl>
                                          <p:spTgt spid="1001">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01">
                                            <p:txEl>
                                              <p:pRg end="3" st="3"/>
                                            </p:txEl>
                                          </p:spTgt>
                                        </p:tgtEl>
                                        <p:attrNameLst>
                                          <p:attrName>style.visibility</p:attrName>
                                        </p:attrNameLst>
                                      </p:cBhvr>
                                      <p:to>
                                        <p:strVal val="visible"/>
                                      </p:to>
                                    </p:set>
                                    <p:animEffect filter="fade" transition="in">
                                      <p:cBhvr>
                                        <p:cTn dur="1"/>
                                        <p:tgtEl>
                                          <p:spTgt spid="1001">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01">
                                            <p:txEl>
                                              <p:pRg end="4" st="4"/>
                                            </p:txEl>
                                          </p:spTgt>
                                        </p:tgtEl>
                                        <p:attrNameLst>
                                          <p:attrName>style.visibility</p:attrName>
                                        </p:attrNameLst>
                                      </p:cBhvr>
                                      <p:to>
                                        <p:strVal val="visible"/>
                                      </p:to>
                                    </p:set>
                                    <p:animEffect filter="fade" transition="in">
                                      <p:cBhvr>
                                        <p:cTn dur="1"/>
                                        <p:tgtEl>
                                          <p:spTgt spid="1001">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01">
                                            <p:txEl>
                                              <p:pRg end="5" st="5"/>
                                            </p:txEl>
                                          </p:spTgt>
                                        </p:tgtEl>
                                        <p:attrNameLst>
                                          <p:attrName>style.visibility</p:attrName>
                                        </p:attrNameLst>
                                      </p:cBhvr>
                                      <p:to>
                                        <p:strVal val="visible"/>
                                      </p:to>
                                    </p:set>
                                    <p:animEffect filter="fade" transition="in">
                                      <p:cBhvr>
                                        <p:cTn dur="1"/>
                                        <p:tgtEl>
                                          <p:spTgt spid="1001">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01">
                                            <p:txEl>
                                              <p:pRg end="6" st="6"/>
                                            </p:txEl>
                                          </p:spTgt>
                                        </p:tgtEl>
                                        <p:attrNameLst>
                                          <p:attrName>style.visibility</p:attrName>
                                        </p:attrNameLst>
                                      </p:cBhvr>
                                      <p:to>
                                        <p:strVal val="visible"/>
                                      </p:to>
                                    </p:set>
                                    <p:animEffect filter="fade" transition="in">
                                      <p:cBhvr>
                                        <p:cTn dur="1"/>
                                        <p:tgtEl>
                                          <p:spTgt spid="1001">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01">
                                            <p:txEl>
                                              <p:pRg end="7" st="7"/>
                                            </p:txEl>
                                          </p:spTgt>
                                        </p:tgtEl>
                                        <p:attrNameLst>
                                          <p:attrName>style.visibility</p:attrName>
                                        </p:attrNameLst>
                                      </p:cBhvr>
                                      <p:to>
                                        <p:strVal val="visible"/>
                                      </p:to>
                                    </p:set>
                                    <p:animEffect filter="fade" transition="in">
                                      <p:cBhvr>
                                        <p:cTn dur="1"/>
                                        <p:tgtEl>
                                          <p:spTgt spid="1001">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01">
                                            <p:txEl>
                                              <p:pRg end="8" st="8"/>
                                            </p:txEl>
                                          </p:spTgt>
                                        </p:tgtEl>
                                        <p:attrNameLst>
                                          <p:attrName>style.visibility</p:attrName>
                                        </p:attrNameLst>
                                      </p:cBhvr>
                                      <p:to>
                                        <p:strVal val="visible"/>
                                      </p:to>
                                    </p:set>
                                    <p:animEffect filter="fade" transition="in">
                                      <p:cBhvr>
                                        <p:cTn dur="1"/>
                                        <p:tgtEl>
                                          <p:spTgt spid="1001">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01">
                                            <p:txEl>
                                              <p:pRg end="9" st="9"/>
                                            </p:txEl>
                                          </p:spTgt>
                                        </p:tgtEl>
                                        <p:attrNameLst>
                                          <p:attrName>style.visibility</p:attrName>
                                        </p:attrNameLst>
                                      </p:cBhvr>
                                      <p:to>
                                        <p:strVal val="visible"/>
                                      </p:to>
                                    </p:set>
                                    <p:animEffect filter="fade" transition="in">
                                      <p:cBhvr>
                                        <p:cTn dur="1"/>
                                        <p:tgtEl>
                                          <p:spTgt spid="1001">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01">
                                            <p:txEl>
                                              <p:pRg end="10" st="10"/>
                                            </p:txEl>
                                          </p:spTgt>
                                        </p:tgtEl>
                                        <p:attrNameLst>
                                          <p:attrName>style.visibility</p:attrName>
                                        </p:attrNameLst>
                                      </p:cBhvr>
                                      <p:to>
                                        <p:strVal val="visible"/>
                                      </p:to>
                                    </p:set>
                                    <p:animEffect filter="fade" transition="in">
                                      <p:cBhvr>
                                        <p:cTn dur="1"/>
                                        <p:tgtEl>
                                          <p:spTgt spid="1001">
                                            <p:txEl>
                                              <p:pRg end="10" st="1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01">
                                            <p:txEl>
                                              <p:pRg end="11" st="11"/>
                                            </p:txEl>
                                          </p:spTgt>
                                        </p:tgtEl>
                                        <p:attrNameLst>
                                          <p:attrName>style.visibility</p:attrName>
                                        </p:attrNameLst>
                                      </p:cBhvr>
                                      <p:to>
                                        <p:strVal val="visible"/>
                                      </p:to>
                                    </p:set>
                                    <p:animEffect filter="fade" transition="in">
                                      <p:cBhvr>
                                        <p:cTn dur="1"/>
                                        <p:tgtEl>
                                          <p:spTgt spid="1001">
                                            <p:txEl>
                                              <p:pRg end="11" st="1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05" name="Shape 1005"/>
        <p:cNvGrpSpPr/>
        <p:nvPr/>
      </p:nvGrpSpPr>
      <p:grpSpPr>
        <a:xfrm>
          <a:off x="0" y="0"/>
          <a:ext cx="0" cy="0"/>
          <a:chOff x="0" y="0"/>
          <a:chExt cx="0" cy="0"/>
        </a:xfrm>
      </p:grpSpPr>
      <p:sp>
        <p:nvSpPr>
          <p:cNvPr id="1006" name="Shape 1006"/>
          <p:cNvSpPr txBox="1"/>
          <p:nvPr/>
        </p:nvSpPr>
        <p:spPr>
          <a:xfrm>
            <a:off x="484950" y="550325"/>
            <a:ext cx="8174100" cy="3786900"/>
          </a:xfrm>
          <a:prstGeom prst="rect">
            <a:avLst/>
          </a:prstGeom>
          <a:noFill/>
          <a:ln>
            <a:noFill/>
          </a:ln>
        </p:spPr>
        <p:txBody>
          <a:bodyPr anchorCtr="0" anchor="t" bIns="91425" lIns="91425" spcFirstLastPara="1" rIns="91425" wrap="square" tIns="91425">
            <a:noAutofit/>
          </a:bodyPr>
          <a:lstStyle/>
          <a:p>
            <a:pPr indent="-298450" lvl="0" marL="457200" rtl="0">
              <a:spcBef>
                <a:spcPts val="0"/>
              </a:spcBef>
              <a:spcAft>
                <a:spcPts val="0"/>
              </a:spcAft>
              <a:buClr>
                <a:schemeClr val="dk1"/>
              </a:buClr>
              <a:buSzPts val="1100"/>
              <a:buChar char="●"/>
            </a:pPr>
            <a:r>
              <a:rPr b="1" lang="en" sz="1100">
                <a:solidFill>
                  <a:schemeClr val="dk1"/>
                </a:solidFill>
              </a:rPr>
              <a:t>Don’t Send the Wrong Message</a:t>
            </a:r>
            <a:endParaRPr b="1" sz="1100">
              <a:solidFill>
                <a:schemeClr val="dk1"/>
              </a:solidFill>
            </a:endParaRPr>
          </a:p>
          <a:p>
            <a:pPr indent="0" lvl="0" marL="0" rtl="0">
              <a:spcBef>
                <a:spcPts val="0"/>
              </a:spcBef>
              <a:spcAft>
                <a:spcPts val="0"/>
              </a:spcAft>
              <a:buNone/>
            </a:pPr>
            <a:r>
              <a:t/>
            </a:r>
            <a:endParaRPr b="1" sz="1100">
              <a:solidFill>
                <a:schemeClr val="dk1"/>
              </a:solidFill>
            </a:endParaRPr>
          </a:p>
          <a:p>
            <a:pPr indent="0" lvl="0" marL="0">
              <a:spcBef>
                <a:spcPts val="0"/>
              </a:spcBef>
              <a:spcAft>
                <a:spcPts val="0"/>
              </a:spcAft>
              <a:buNone/>
            </a:pPr>
            <a:r>
              <a:rPr lang="en" sz="1100">
                <a:solidFill>
                  <a:schemeClr val="dk1"/>
                </a:solidFill>
              </a:rPr>
              <a:t>Want to make sure you’re spending enough time on the right things in your resume? Run your resume through a word cloud generator like </a:t>
            </a:r>
            <a:r>
              <a:rPr lang="en" sz="1100" u="sng">
                <a:solidFill>
                  <a:schemeClr val="hlink"/>
                </a:solidFill>
                <a:hlinkClick r:id="rId3"/>
              </a:rPr>
              <a:t>TagCrowd</a:t>
            </a:r>
            <a:r>
              <a:rPr lang="en" sz="1100">
                <a:solidFill>
                  <a:schemeClr val="dk1"/>
                </a:solidFill>
              </a:rPr>
              <a:t>. </a:t>
            </a:r>
            <a:endParaRPr sz="1100">
              <a:solidFill>
                <a:schemeClr val="dk1"/>
              </a:solidFill>
            </a:endParaRPr>
          </a:p>
          <a:p>
            <a:pPr indent="0" lvl="0" marL="0">
              <a:spcBef>
                <a:spcPts val="0"/>
              </a:spcBef>
              <a:spcAft>
                <a:spcPts val="0"/>
              </a:spcAft>
              <a:buNone/>
            </a:pPr>
            <a:r>
              <a:t/>
            </a:r>
            <a:endParaRPr sz="1100">
              <a:solidFill>
                <a:schemeClr val="dk1"/>
              </a:solidFill>
            </a:endParaRPr>
          </a:p>
          <a:p>
            <a:pPr indent="0" lvl="0" marL="0">
              <a:spcBef>
                <a:spcPts val="0"/>
              </a:spcBef>
              <a:spcAft>
                <a:spcPts val="0"/>
              </a:spcAft>
              <a:buNone/>
            </a:pPr>
            <a:r>
              <a:rPr lang="en" sz="1100">
                <a:solidFill>
                  <a:schemeClr val="dk1"/>
                </a:solidFill>
              </a:rPr>
              <a:t>This will create an image representing the most frequent words, with the most common ones showing up larger and darker. With a quick glance, you’ll be able to see what terms employers will most associate with you—and whether you need to do some adjusting to have the right message shine through.</a:t>
            </a:r>
            <a:endParaRPr sz="1100">
              <a:solidFill>
                <a:schemeClr val="dk1"/>
              </a:solidFill>
            </a:endParaRPr>
          </a:p>
          <a:p>
            <a:pPr indent="0" lvl="0" marL="0">
              <a:spcBef>
                <a:spcPts val="0"/>
              </a:spcBef>
              <a:spcAft>
                <a:spcPts val="0"/>
              </a:spcAft>
              <a:buNone/>
            </a:pPr>
            <a:r>
              <a:t/>
            </a:r>
            <a:endParaRPr sz="1100">
              <a:solidFill>
                <a:schemeClr val="dk1"/>
              </a:solidFill>
            </a:endParaRPr>
          </a:p>
          <a:p>
            <a:pPr indent="0" lvl="0" marL="0" rtl="0">
              <a:spcBef>
                <a:spcPts val="0"/>
              </a:spcBef>
              <a:spcAft>
                <a:spcPts val="0"/>
              </a:spcAft>
              <a:buNone/>
            </a:pPr>
            <a:r>
              <a:t/>
            </a:r>
            <a:endParaRPr sz="1100">
              <a:solidFill>
                <a:schemeClr val="dk1"/>
              </a:solidFill>
            </a:endParaRPr>
          </a:p>
          <a:p>
            <a:pPr indent="0" lvl="0" marL="0" rtl="0">
              <a:spcBef>
                <a:spcPts val="0"/>
              </a:spcBef>
              <a:spcAft>
                <a:spcPts val="0"/>
              </a:spcAft>
              <a:buNone/>
            </a:pPr>
            <a:r>
              <a:t/>
            </a:r>
            <a:endParaRPr sz="1100">
              <a:solidFill>
                <a:schemeClr val="dk1"/>
              </a:solidFill>
            </a:endParaRPr>
          </a:p>
        </p:txBody>
      </p:sp>
      <p:pic>
        <p:nvPicPr>
          <p:cNvPr id="1007" name="Shape 1007"/>
          <p:cNvPicPr preferRelativeResize="0"/>
          <p:nvPr/>
        </p:nvPicPr>
        <p:blipFill>
          <a:blip r:embed="rId4">
            <a:alphaModFix/>
          </a:blip>
          <a:stretch>
            <a:fillRect/>
          </a:stretch>
        </p:blipFill>
        <p:spPr>
          <a:xfrm>
            <a:off x="2101200" y="2113775"/>
            <a:ext cx="4720148" cy="254657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06"/>
                                        </p:tgtEl>
                                        <p:attrNameLst>
                                          <p:attrName>style.visibility</p:attrName>
                                        </p:attrNameLst>
                                      </p:cBhvr>
                                      <p:to>
                                        <p:strVal val="visible"/>
                                      </p:to>
                                    </p:set>
                                    <p:animEffect filter="fade" transition="in">
                                      <p:cBhvr>
                                        <p:cTn dur="1000"/>
                                        <p:tgtEl>
                                          <p:spTgt spid="100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07"/>
                                        </p:tgtEl>
                                        <p:attrNameLst>
                                          <p:attrName>style.visibility</p:attrName>
                                        </p:attrNameLst>
                                      </p:cBhvr>
                                      <p:to>
                                        <p:strVal val="visible"/>
                                      </p:to>
                                    </p:set>
                                    <p:animEffect filter="fade" transition="in">
                                      <p:cBhvr>
                                        <p:cTn dur="1000"/>
                                        <p:tgtEl>
                                          <p:spTgt spid="100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1" name="Shape 1011"/>
        <p:cNvGrpSpPr/>
        <p:nvPr/>
      </p:nvGrpSpPr>
      <p:grpSpPr>
        <a:xfrm>
          <a:off x="0" y="0"/>
          <a:ext cx="0" cy="0"/>
          <a:chOff x="0" y="0"/>
          <a:chExt cx="0" cy="0"/>
        </a:xfrm>
      </p:grpSpPr>
      <p:sp>
        <p:nvSpPr>
          <p:cNvPr id="1012" name="Shape 1012"/>
          <p:cNvSpPr txBox="1"/>
          <p:nvPr>
            <p:ph type="ctrTitle"/>
          </p:nvPr>
        </p:nvSpPr>
        <p:spPr>
          <a:xfrm>
            <a:off x="296049" y="548200"/>
            <a:ext cx="8311800" cy="1852200"/>
          </a:xfrm>
          <a:prstGeom prst="rect">
            <a:avLst/>
          </a:prstGeom>
        </p:spPr>
        <p:txBody>
          <a:bodyPr anchorCtr="0" anchor="t" bIns="91425" lIns="91425" spcFirstLastPara="1" rIns="91425" wrap="square" tIns="91425">
            <a:noAutofit/>
          </a:bodyPr>
          <a:lstStyle/>
          <a:p>
            <a:pPr indent="-298450" lvl="0" marL="457200" rtl="0">
              <a:spcBef>
                <a:spcPts val="0"/>
              </a:spcBef>
              <a:spcAft>
                <a:spcPts val="0"/>
              </a:spcAft>
              <a:buClr>
                <a:schemeClr val="dk1"/>
              </a:buClr>
              <a:buSzPts val="1100"/>
              <a:buFont typeface="Arial"/>
              <a:buChar char="●"/>
            </a:pPr>
            <a:r>
              <a:rPr lang="en" sz="1100">
                <a:solidFill>
                  <a:schemeClr val="dk1"/>
                </a:solidFill>
                <a:latin typeface="Arial"/>
                <a:ea typeface="Arial"/>
                <a:cs typeface="Arial"/>
                <a:sym typeface="Arial"/>
              </a:rPr>
              <a:t>Your resume should not be all encompassing</a:t>
            </a:r>
            <a:endParaRPr sz="1100">
              <a:solidFill>
                <a:schemeClr val="dk1"/>
              </a:solidFill>
              <a:latin typeface="Arial"/>
              <a:ea typeface="Arial"/>
              <a:cs typeface="Arial"/>
              <a:sym typeface="Arial"/>
            </a:endParaRPr>
          </a:p>
          <a:p>
            <a:pPr indent="0" lvl="0" marL="0">
              <a:spcBef>
                <a:spcPts val="0"/>
              </a:spcBef>
              <a:spcAft>
                <a:spcPts val="0"/>
              </a:spcAft>
              <a:buClr>
                <a:schemeClr val="dk1"/>
              </a:buClr>
              <a:buSzPts val="1100"/>
              <a:buFont typeface="Arial"/>
              <a:buNone/>
            </a:pPr>
            <a:r>
              <a:t/>
            </a:r>
            <a:endParaRPr sz="1100">
              <a:solidFill>
                <a:schemeClr val="dk1"/>
              </a:solidFill>
              <a:latin typeface="Arial"/>
              <a:ea typeface="Arial"/>
              <a:cs typeface="Arial"/>
              <a:sym typeface="Arial"/>
            </a:endParaRPr>
          </a:p>
          <a:p>
            <a:pPr indent="0" lvl="0" marL="0">
              <a:spcBef>
                <a:spcPts val="0"/>
              </a:spcBef>
              <a:spcAft>
                <a:spcPts val="0"/>
              </a:spcAft>
              <a:buClr>
                <a:schemeClr val="dk1"/>
              </a:buClr>
              <a:buSzPts val="1100"/>
              <a:buFont typeface="Arial"/>
              <a:buNone/>
            </a:pPr>
            <a:r>
              <a:rPr b="0" lang="en" sz="1100">
                <a:solidFill>
                  <a:schemeClr val="dk1"/>
                </a:solidFill>
                <a:latin typeface="Arial"/>
                <a:ea typeface="Arial"/>
                <a:cs typeface="Arial"/>
                <a:sym typeface="Arial"/>
              </a:rPr>
              <a:t>There is no such thing as a one size fits all resume. If you try to include your experience as a sales associate, chef, entrepreneur, and circus clown you will end up with a resume that lacks focus and therefore will not be an effective tool in your job search. It is not uncommon for job seekers to have a varied career background but when it comes to your resume you need to tailor it to meet the specifics of the job you are applying for. </a:t>
            </a:r>
            <a:endParaRPr b="0" sz="1100">
              <a:solidFill>
                <a:schemeClr val="dk1"/>
              </a:solidFill>
              <a:latin typeface="Arial"/>
              <a:ea typeface="Arial"/>
              <a:cs typeface="Arial"/>
              <a:sym typeface="Arial"/>
            </a:endParaRPr>
          </a:p>
          <a:p>
            <a:pPr indent="0" lvl="0" marL="0">
              <a:spcBef>
                <a:spcPts val="0"/>
              </a:spcBef>
              <a:spcAft>
                <a:spcPts val="0"/>
              </a:spcAft>
              <a:buClr>
                <a:schemeClr val="dk1"/>
              </a:buClr>
              <a:buSzPts val="1100"/>
              <a:buFont typeface="Arial"/>
              <a:buNone/>
            </a:pPr>
            <a:r>
              <a:t/>
            </a:r>
            <a:endParaRPr b="0" sz="1100">
              <a:solidFill>
                <a:schemeClr val="dk1"/>
              </a:solidFill>
              <a:latin typeface="Arial"/>
              <a:ea typeface="Arial"/>
              <a:cs typeface="Arial"/>
              <a:sym typeface="Arial"/>
            </a:endParaRPr>
          </a:p>
          <a:p>
            <a:pPr indent="0" lvl="0" marL="0" rtl="0" algn="ctr">
              <a:spcBef>
                <a:spcPts val="0"/>
              </a:spcBef>
              <a:spcAft>
                <a:spcPts val="0"/>
              </a:spcAft>
              <a:buClr>
                <a:schemeClr val="dk1"/>
              </a:buClr>
              <a:buSzPts val="1100"/>
              <a:buFont typeface="Arial"/>
              <a:buNone/>
            </a:pPr>
            <a:r>
              <a:rPr lang="en" sz="1800">
                <a:solidFill>
                  <a:srgbClr val="FF0000"/>
                </a:solidFill>
                <a:latin typeface="Arial"/>
                <a:ea typeface="Arial"/>
                <a:cs typeface="Arial"/>
                <a:sym typeface="Arial"/>
              </a:rPr>
              <a:t>DO NOT USE THE SAME RESUME FOR EACH JOB</a:t>
            </a:r>
            <a:endParaRPr sz="1800">
              <a:solidFill>
                <a:srgbClr val="FF0000"/>
              </a:solidFill>
              <a:latin typeface="Arial"/>
              <a:ea typeface="Arial"/>
              <a:cs typeface="Arial"/>
              <a:sym typeface="Arial"/>
            </a:endParaRPr>
          </a:p>
          <a:p>
            <a:pPr indent="0" lvl="0" marL="0">
              <a:spcBef>
                <a:spcPts val="0"/>
              </a:spcBef>
              <a:spcAft>
                <a:spcPts val="0"/>
              </a:spcAft>
              <a:buClr>
                <a:schemeClr val="dk1"/>
              </a:buClr>
              <a:buSzPts val="1100"/>
              <a:buFont typeface="Arial"/>
              <a:buNone/>
            </a:pPr>
            <a:r>
              <a:t/>
            </a:r>
            <a:endParaRPr sz="1100">
              <a:solidFill>
                <a:schemeClr val="dk1"/>
              </a:solidFill>
              <a:latin typeface="Arial"/>
              <a:ea typeface="Arial"/>
              <a:cs typeface="Arial"/>
              <a:sym typeface="Arial"/>
            </a:endParaRPr>
          </a:p>
          <a:p>
            <a:pPr indent="0" lvl="0" marL="0">
              <a:spcBef>
                <a:spcPts val="0"/>
              </a:spcBef>
              <a:spcAft>
                <a:spcPts val="0"/>
              </a:spcAft>
              <a:buClr>
                <a:schemeClr val="dk1"/>
              </a:buClr>
              <a:buSzPts val="1100"/>
              <a:buFont typeface="Arial"/>
              <a:buNone/>
            </a:pPr>
            <a:r>
              <a:rPr b="0" lang="en" sz="1100">
                <a:solidFill>
                  <a:schemeClr val="dk1"/>
                </a:solidFill>
                <a:latin typeface="Arial"/>
                <a:ea typeface="Arial"/>
                <a:cs typeface="Arial"/>
                <a:sym typeface="Arial"/>
              </a:rPr>
              <a:t>There are so many reasons your resume should not be the same for each job—it needs to be tailored to each position, company, segment of your discipline, and more. For each job you have, you should have a slightly different resume that reflect the key words and duties of each position, that demonstrates an appreciation and understanding of the company, and that is specifically targeted at that job title.</a:t>
            </a:r>
            <a:endParaRPr b="0" sz="1100">
              <a:solidFill>
                <a:schemeClr val="dk1"/>
              </a:solidFill>
              <a:latin typeface="Arial"/>
              <a:ea typeface="Arial"/>
              <a:cs typeface="Arial"/>
              <a:sym typeface="Arial"/>
            </a:endParaRPr>
          </a:p>
          <a:p>
            <a:pPr indent="0" lvl="0" marL="0">
              <a:spcBef>
                <a:spcPts val="0"/>
              </a:spcBef>
              <a:spcAft>
                <a:spcPts val="0"/>
              </a:spcAft>
              <a:buClr>
                <a:schemeClr val="dk1"/>
              </a:buClr>
              <a:buSzPts val="1100"/>
              <a:buFont typeface="Arial"/>
              <a:buNone/>
            </a:pPr>
            <a:r>
              <a:t/>
            </a:r>
            <a:endParaRPr b="0" sz="1100">
              <a:solidFill>
                <a:schemeClr val="dk1"/>
              </a:solidFill>
              <a:latin typeface="Arial"/>
              <a:ea typeface="Arial"/>
              <a:cs typeface="Arial"/>
              <a:sym typeface="Arial"/>
            </a:endParaRPr>
          </a:p>
          <a:p>
            <a:pPr indent="0" lvl="0" marL="0">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12">
                                            <p:txEl>
                                              <p:pRg end="0" st="0"/>
                                            </p:txEl>
                                          </p:spTgt>
                                        </p:tgtEl>
                                        <p:attrNameLst>
                                          <p:attrName>style.visibility</p:attrName>
                                        </p:attrNameLst>
                                      </p:cBhvr>
                                      <p:to>
                                        <p:strVal val="visible"/>
                                      </p:to>
                                    </p:set>
                                    <p:animEffect filter="fade" transition="in">
                                      <p:cBhvr>
                                        <p:cTn dur="1000"/>
                                        <p:tgtEl>
                                          <p:spTgt spid="101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12">
                                            <p:txEl>
                                              <p:pRg end="1" st="1"/>
                                            </p:txEl>
                                          </p:spTgt>
                                        </p:tgtEl>
                                        <p:attrNameLst>
                                          <p:attrName>style.visibility</p:attrName>
                                        </p:attrNameLst>
                                      </p:cBhvr>
                                      <p:to>
                                        <p:strVal val="visible"/>
                                      </p:to>
                                    </p:set>
                                    <p:animEffect filter="fade" transition="in">
                                      <p:cBhvr>
                                        <p:cTn dur="1000"/>
                                        <p:tgtEl>
                                          <p:spTgt spid="101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12">
                                            <p:txEl>
                                              <p:pRg end="2" st="2"/>
                                            </p:txEl>
                                          </p:spTgt>
                                        </p:tgtEl>
                                        <p:attrNameLst>
                                          <p:attrName>style.visibility</p:attrName>
                                        </p:attrNameLst>
                                      </p:cBhvr>
                                      <p:to>
                                        <p:strVal val="visible"/>
                                      </p:to>
                                    </p:set>
                                    <p:animEffect filter="fade" transition="in">
                                      <p:cBhvr>
                                        <p:cTn dur="1000"/>
                                        <p:tgtEl>
                                          <p:spTgt spid="1012">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12">
                                            <p:txEl>
                                              <p:pRg end="3" st="3"/>
                                            </p:txEl>
                                          </p:spTgt>
                                        </p:tgtEl>
                                        <p:attrNameLst>
                                          <p:attrName>style.visibility</p:attrName>
                                        </p:attrNameLst>
                                      </p:cBhvr>
                                      <p:to>
                                        <p:strVal val="visible"/>
                                      </p:to>
                                    </p:set>
                                    <p:animEffect filter="fade" transition="in">
                                      <p:cBhvr>
                                        <p:cTn dur="1000"/>
                                        <p:tgtEl>
                                          <p:spTgt spid="1012">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12">
                                            <p:txEl>
                                              <p:pRg end="4" st="4"/>
                                            </p:txEl>
                                          </p:spTgt>
                                        </p:tgtEl>
                                        <p:attrNameLst>
                                          <p:attrName>style.visibility</p:attrName>
                                        </p:attrNameLst>
                                      </p:cBhvr>
                                      <p:to>
                                        <p:strVal val="visible"/>
                                      </p:to>
                                    </p:set>
                                    <p:animEffect filter="fade" transition="in">
                                      <p:cBhvr>
                                        <p:cTn dur="1000"/>
                                        <p:tgtEl>
                                          <p:spTgt spid="1012">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12">
                                            <p:txEl>
                                              <p:pRg end="5" st="5"/>
                                            </p:txEl>
                                          </p:spTgt>
                                        </p:tgtEl>
                                        <p:attrNameLst>
                                          <p:attrName>style.visibility</p:attrName>
                                        </p:attrNameLst>
                                      </p:cBhvr>
                                      <p:to>
                                        <p:strVal val="visible"/>
                                      </p:to>
                                    </p:set>
                                    <p:animEffect filter="fade" transition="in">
                                      <p:cBhvr>
                                        <p:cTn dur="1000"/>
                                        <p:tgtEl>
                                          <p:spTgt spid="1012">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12">
                                            <p:txEl>
                                              <p:pRg end="6" st="6"/>
                                            </p:txEl>
                                          </p:spTgt>
                                        </p:tgtEl>
                                        <p:attrNameLst>
                                          <p:attrName>style.visibility</p:attrName>
                                        </p:attrNameLst>
                                      </p:cBhvr>
                                      <p:to>
                                        <p:strVal val="visible"/>
                                      </p:to>
                                    </p:set>
                                    <p:animEffect filter="fade" transition="in">
                                      <p:cBhvr>
                                        <p:cTn dur="1000"/>
                                        <p:tgtEl>
                                          <p:spTgt spid="1012">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12">
                                            <p:txEl>
                                              <p:pRg end="7" st="7"/>
                                            </p:txEl>
                                          </p:spTgt>
                                        </p:tgtEl>
                                        <p:attrNameLst>
                                          <p:attrName>style.visibility</p:attrName>
                                        </p:attrNameLst>
                                      </p:cBhvr>
                                      <p:to>
                                        <p:strVal val="visible"/>
                                      </p:to>
                                    </p:set>
                                    <p:animEffect filter="fade" transition="in">
                                      <p:cBhvr>
                                        <p:cTn dur="1000"/>
                                        <p:tgtEl>
                                          <p:spTgt spid="1012">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12">
                                            <p:txEl>
                                              <p:pRg end="8" st="8"/>
                                            </p:txEl>
                                          </p:spTgt>
                                        </p:tgtEl>
                                        <p:attrNameLst>
                                          <p:attrName>style.visibility</p:attrName>
                                        </p:attrNameLst>
                                      </p:cBhvr>
                                      <p:to>
                                        <p:strVal val="visible"/>
                                      </p:to>
                                    </p:set>
                                    <p:animEffect filter="fade" transition="in">
                                      <p:cBhvr>
                                        <p:cTn dur="1000"/>
                                        <p:tgtEl>
                                          <p:spTgt spid="1012">
                                            <p:txEl>
                                              <p:pRg end="8" st="8"/>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1EC9C6"/>
        </a:solidFill>
      </p:bgPr>
    </p:bg>
    <p:spTree>
      <p:nvGrpSpPr>
        <p:cNvPr id="1016" name="Shape 1016"/>
        <p:cNvGrpSpPr/>
        <p:nvPr/>
      </p:nvGrpSpPr>
      <p:grpSpPr>
        <a:xfrm>
          <a:off x="0" y="0"/>
          <a:ext cx="0" cy="0"/>
          <a:chOff x="0" y="0"/>
          <a:chExt cx="0" cy="0"/>
        </a:xfrm>
      </p:grpSpPr>
      <p:sp>
        <p:nvSpPr>
          <p:cNvPr id="1017" name="Shape 1017"/>
          <p:cNvSpPr/>
          <p:nvPr/>
        </p:nvSpPr>
        <p:spPr>
          <a:xfrm>
            <a:off x="446484" y="135302"/>
            <a:ext cx="8067600" cy="304200"/>
          </a:xfrm>
          <a:prstGeom prst="rect">
            <a:avLst/>
          </a:prstGeom>
          <a:noFill/>
          <a:ln>
            <a:noFill/>
          </a:ln>
        </p:spPr>
        <p:txBody>
          <a:bodyPr anchorCtr="0" anchor="t" bIns="0" lIns="0" spcFirstLastPara="1" rIns="0" wrap="square" tIns="0">
            <a:noAutofit/>
          </a:bodyPr>
          <a:lstStyle/>
          <a:p>
            <a:pPr indent="0" lvl="0" marL="0" rtl="0">
              <a:lnSpc>
                <a:spcPct val="110000"/>
              </a:lnSpc>
              <a:spcBef>
                <a:spcPts val="0"/>
              </a:spcBef>
              <a:spcAft>
                <a:spcPts val="0"/>
              </a:spcAft>
              <a:buNone/>
            </a:pPr>
            <a:r>
              <a:rPr b="1" lang="en" sz="2200">
                <a:solidFill>
                  <a:schemeClr val="dk1"/>
                </a:solidFill>
                <a:latin typeface="Oswald"/>
                <a:ea typeface="Oswald"/>
                <a:cs typeface="Oswald"/>
                <a:sym typeface="Oswald"/>
              </a:rPr>
              <a:t>RESOURCES - Resumes</a:t>
            </a:r>
            <a:endParaRPr b="1" sz="2200">
              <a:solidFill>
                <a:schemeClr val="dk1"/>
              </a:solidFill>
              <a:latin typeface="Oswald"/>
              <a:ea typeface="Oswald"/>
              <a:cs typeface="Oswald"/>
              <a:sym typeface="Oswald"/>
            </a:endParaRPr>
          </a:p>
          <a:p>
            <a:pPr indent="0" lvl="0" marL="0" marR="0" rtl="0" algn="l">
              <a:lnSpc>
                <a:spcPct val="100000"/>
              </a:lnSpc>
              <a:spcBef>
                <a:spcPts val="0"/>
              </a:spcBef>
              <a:spcAft>
                <a:spcPts val="0"/>
              </a:spcAft>
              <a:buNone/>
            </a:pPr>
            <a:r>
              <a:t/>
            </a:r>
            <a:endParaRPr b="1" sz="2200">
              <a:latin typeface="Oswald"/>
              <a:ea typeface="Oswald"/>
              <a:cs typeface="Oswald"/>
              <a:sym typeface="Oswald"/>
            </a:endParaRPr>
          </a:p>
        </p:txBody>
      </p:sp>
      <p:sp>
        <p:nvSpPr>
          <p:cNvPr id="1018" name="Shape 1018"/>
          <p:cNvSpPr txBox="1"/>
          <p:nvPr/>
        </p:nvSpPr>
        <p:spPr>
          <a:xfrm>
            <a:off x="382425" y="439500"/>
            <a:ext cx="8195700" cy="4264500"/>
          </a:xfrm>
          <a:prstGeom prst="rect">
            <a:avLst/>
          </a:prstGeom>
          <a:noFill/>
          <a:ln>
            <a:noFill/>
          </a:ln>
        </p:spPr>
        <p:txBody>
          <a:bodyPr anchorCtr="0" anchor="t" bIns="62150" lIns="62150" spcFirstLastPara="1" rIns="62150" wrap="square" tIns="62150">
            <a:noAutofit/>
          </a:bodyPr>
          <a:lstStyle/>
          <a:p>
            <a:pPr indent="0" lvl="0" marL="0" rtl="0">
              <a:lnSpc>
                <a:spcPct val="115000"/>
              </a:lnSpc>
              <a:spcBef>
                <a:spcPts val="0"/>
              </a:spcBef>
              <a:spcAft>
                <a:spcPts val="0"/>
              </a:spcAft>
              <a:buClr>
                <a:schemeClr val="dk1"/>
              </a:buClr>
              <a:buSzPts val="700"/>
              <a:buFont typeface="Arial"/>
              <a:buNone/>
            </a:pPr>
            <a:r>
              <a:rPr lang="en" sz="1100" u="sng">
                <a:solidFill>
                  <a:srgbClr val="1155CC"/>
                </a:solidFill>
                <a:latin typeface="Georgia"/>
                <a:ea typeface="Georgia"/>
                <a:cs typeface="Georgia"/>
                <a:sym typeface="Georgia"/>
                <a:hlinkClick r:id="rId3"/>
              </a:rPr>
              <a:t>The Best Places to Post Your Resume, Depending On Your Field</a:t>
            </a:r>
            <a:endParaRPr sz="1100">
              <a:solidFill>
                <a:schemeClr val="dk1"/>
              </a:solidFill>
              <a:latin typeface="Oswald"/>
              <a:ea typeface="Oswald"/>
              <a:cs typeface="Oswald"/>
              <a:sym typeface="Oswald"/>
            </a:endParaRPr>
          </a:p>
          <a:p>
            <a:pPr indent="0" lvl="0" marL="0" rtl="0">
              <a:lnSpc>
                <a:spcPct val="115000"/>
              </a:lnSpc>
              <a:spcBef>
                <a:spcPts val="0"/>
              </a:spcBef>
              <a:spcAft>
                <a:spcPts val="0"/>
              </a:spcAft>
              <a:buClr>
                <a:schemeClr val="dk1"/>
              </a:buClr>
              <a:buSzPts val="700"/>
              <a:buFont typeface="Arial"/>
              <a:buNone/>
            </a:pPr>
            <a:r>
              <a:rPr lang="en" sz="1100" u="sng">
                <a:solidFill>
                  <a:srgbClr val="1155CC"/>
                </a:solidFill>
                <a:latin typeface="Georgia"/>
                <a:ea typeface="Georgia"/>
                <a:cs typeface="Georgia"/>
                <a:sym typeface="Georgia"/>
                <a:hlinkClick r:id="rId4"/>
              </a:rPr>
              <a:t>My Basic Resume Got Me Nowhere, But This Template Lands Me Interviews</a:t>
            </a:r>
            <a:endParaRPr sz="1100">
              <a:solidFill>
                <a:schemeClr val="dk1"/>
              </a:solidFill>
              <a:latin typeface="Georgia"/>
              <a:ea typeface="Georgia"/>
              <a:cs typeface="Georgia"/>
              <a:sym typeface="Georgia"/>
            </a:endParaRPr>
          </a:p>
          <a:p>
            <a:pPr indent="0" lvl="0" marL="0" rtl="0">
              <a:lnSpc>
                <a:spcPct val="115000"/>
              </a:lnSpc>
              <a:spcBef>
                <a:spcPts val="0"/>
              </a:spcBef>
              <a:spcAft>
                <a:spcPts val="0"/>
              </a:spcAft>
              <a:buClr>
                <a:schemeClr val="dk1"/>
              </a:buClr>
              <a:buSzPts val="700"/>
              <a:buFont typeface="Arial"/>
              <a:buNone/>
            </a:pPr>
            <a:r>
              <a:rPr lang="en" sz="1100" u="sng">
                <a:solidFill>
                  <a:srgbClr val="1155CC"/>
                </a:solidFill>
                <a:latin typeface="Georgia"/>
                <a:ea typeface="Georgia"/>
                <a:cs typeface="Georgia"/>
                <a:sym typeface="Georgia"/>
                <a:hlinkClick r:id="rId5"/>
              </a:rPr>
              <a:t>An Editor’s Guide to Perfecting Your Resume</a:t>
            </a:r>
            <a:endParaRPr sz="1100">
              <a:solidFill>
                <a:schemeClr val="dk1"/>
              </a:solidFill>
              <a:latin typeface="Georgia"/>
              <a:ea typeface="Georgia"/>
              <a:cs typeface="Georgia"/>
              <a:sym typeface="Georgia"/>
            </a:endParaRPr>
          </a:p>
          <a:p>
            <a:pPr indent="0" lvl="0" marL="0" rtl="0">
              <a:lnSpc>
                <a:spcPct val="115000"/>
              </a:lnSpc>
              <a:spcBef>
                <a:spcPts val="0"/>
              </a:spcBef>
              <a:spcAft>
                <a:spcPts val="0"/>
              </a:spcAft>
              <a:buClr>
                <a:schemeClr val="dk1"/>
              </a:buClr>
              <a:buSzPts val="700"/>
              <a:buFont typeface="Arial"/>
              <a:buNone/>
            </a:pPr>
            <a:r>
              <a:rPr lang="en" sz="1100" u="sng">
                <a:solidFill>
                  <a:srgbClr val="1155CC"/>
                </a:solidFill>
                <a:latin typeface="Georgia"/>
                <a:ea typeface="Georgia"/>
                <a:cs typeface="Georgia"/>
                <a:sym typeface="Georgia"/>
                <a:hlinkClick r:id="rId6"/>
              </a:rPr>
              <a:t>The Pain-Free Way to Keep Your Resume Updated and Ready for Anything</a:t>
            </a:r>
            <a:endParaRPr sz="1100">
              <a:solidFill>
                <a:schemeClr val="dk1"/>
              </a:solidFill>
              <a:latin typeface="Oswald"/>
              <a:ea typeface="Oswald"/>
              <a:cs typeface="Oswald"/>
              <a:sym typeface="Oswald"/>
            </a:endParaRPr>
          </a:p>
          <a:p>
            <a:pPr indent="0" lvl="0" marL="0" rtl="0">
              <a:lnSpc>
                <a:spcPct val="115000"/>
              </a:lnSpc>
              <a:spcBef>
                <a:spcPts val="0"/>
              </a:spcBef>
              <a:spcAft>
                <a:spcPts val="0"/>
              </a:spcAft>
              <a:buClr>
                <a:schemeClr val="dk1"/>
              </a:buClr>
              <a:buSzPts val="700"/>
              <a:buFont typeface="Arial"/>
              <a:buNone/>
            </a:pPr>
            <a:r>
              <a:rPr lang="en" sz="1100" u="sng">
                <a:solidFill>
                  <a:srgbClr val="1155CC"/>
                </a:solidFill>
                <a:latin typeface="Georgia"/>
                <a:ea typeface="Georgia"/>
                <a:cs typeface="Georgia"/>
                <a:sym typeface="Georgia"/>
                <a:hlinkClick r:id="rId7"/>
              </a:rPr>
              <a:t>How to Tweak Your Resume to Prove You’re the Perfect Fit</a:t>
            </a:r>
            <a:endParaRPr sz="1100">
              <a:solidFill>
                <a:schemeClr val="dk1"/>
              </a:solidFill>
              <a:latin typeface="Oswald"/>
              <a:ea typeface="Oswald"/>
              <a:cs typeface="Oswald"/>
              <a:sym typeface="Oswald"/>
            </a:endParaRPr>
          </a:p>
          <a:p>
            <a:pPr indent="0" lvl="0" marL="0" rtl="0">
              <a:lnSpc>
                <a:spcPct val="115000"/>
              </a:lnSpc>
              <a:spcBef>
                <a:spcPts val="0"/>
              </a:spcBef>
              <a:spcAft>
                <a:spcPts val="0"/>
              </a:spcAft>
              <a:buClr>
                <a:schemeClr val="dk1"/>
              </a:buClr>
              <a:buSzPts val="700"/>
              <a:buFont typeface="Arial"/>
              <a:buNone/>
            </a:pPr>
            <a:r>
              <a:rPr lang="en" sz="1100" u="sng">
                <a:solidFill>
                  <a:srgbClr val="1155CC"/>
                </a:solidFill>
                <a:latin typeface="Georgia"/>
                <a:ea typeface="Georgia"/>
                <a:cs typeface="Georgia"/>
                <a:sym typeface="Georgia"/>
                <a:hlinkClick r:id="rId8"/>
              </a:rPr>
              <a:t>5 Ways Your Resume is Just Like Everyone Else’s</a:t>
            </a:r>
            <a:endParaRPr sz="1100">
              <a:solidFill>
                <a:schemeClr val="dk1"/>
              </a:solidFill>
              <a:latin typeface="Oswald"/>
              <a:ea typeface="Oswald"/>
              <a:cs typeface="Oswald"/>
              <a:sym typeface="Oswald"/>
            </a:endParaRPr>
          </a:p>
          <a:p>
            <a:pPr indent="0" lvl="0" marL="0" rtl="0">
              <a:lnSpc>
                <a:spcPct val="115000"/>
              </a:lnSpc>
              <a:spcBef>
                <a:spcPts val="0"/>
              </a:spcBef>
              <a:spcAft>
                <a:spcPts val="0"/>
              </a:spcAft>
              <a:buClr>
                <a:schemeClr val="dk1"/>
              </a:buClr>
              <a:buSzPts val="700"/>
              <a:buFont typeface="Arial"/>
              <a:buNone/>
            </a:pPr>
            <a:r>
              <a:rPr lang="en" sz="1100" u="sng">
                <a:solidFill>
                  <a:srgbClr val="1155CC"/>
                </a:solidFill>
                <a:latin typeface="Georgia"/>
                <a:ea typeface="Georgia"/>
                <a:cs typeface="Georgia"/>
                <a:sym typeface="Georgia"/>
                <a:hlinkClick r:id="rId9"/>
              </a:rPr>
              <a:t>CV Vs. Resume - Here Are The Differences</a:t>
            </a:r>
            <a:endParaRPr sz="1100">
              <a:solidFill>
                <a:schemeClr val="dk1"/>
              </a:solidFill>
              <a:latin typeface="Georgia"/>
              <a:ea typeface="Georgia"/>
              <a:cs typeface="Georgia"/>
              <a:sym typeface="Georgia"/>
            </a:endParaRPr>
          </a:p>
          <a:p>
            <a:pPr indent="0" lvl="0" marL="0" rtl="0">
              <a:lnSpc>
                <a:spcPct val="115000"/>
              </a:lnSpc>
              <a:spcBef>
                <a:spcPts val="0"/>
              </a:spcBef>
              <a:spcAft>
                <a:spcPts val="0"/>
              </a:spcAft>
              <a:buClr>
                <a:schemeClr val="dk1"/>
              </a:buClr>
              <a:buSzPts val="700"/>
              <a:buFont typeface="Arial"/>
              <a:buNone/>
            </a:pPr>
            <a:r>
              <a:rPr lang="en" sz="1100" u="sng">
                <a:solidFill>
                  <a:srgbClr val="1155CC"/>
                </a:solidFill>
                <a:latin typeface="Georgia"/>
                <a:ea typeface="Georgia"/>
                <a:cs typeface="Georgia"/>
                <a:sym typeface="Georgia"/>
                <a:hlinkClick r:id="rId10"/>
              </a:rPr>
              <a:t>4 Ways You Can Always Improve Your Resume (No Matter How Good It Is)</a:t>
            </a:r>
            <a:endParaRPr sz="1100">
              <a:solidFill>
                <a:schemeClr val="dk1"/>
              </a:solidFill>
              <a:latin typeface="Oswald"/>
              <a:ea typeface="Oswald"/>
              <a:cs typeface="Oswald"/>
              <a:sym typeface="Oswald"/>
            </a:endParaRPr>
          </a:p>
          <a:p>
            <a:pPr indent="0" lvl="0" marL="0" rtl="0">
              <a:lnSpc>
                <a:spcPct val="115000"/>
              </a:lnSpc>
              <a:spcBef>
                <a:spcPts val="0"/>
              </a:spcBef>
              <a:spcAft>
                <a:spcPts val="0"/>
              </a:spcAft>
              <a:buClr>
                <a:schemeClr val="dk1"/>
              </a:buClr>
              <a:buSzPts val="700"/>
              <a:buFont typeface="Arial"/>
              <a:buNone/>
            </a:pPr>
            <a:r>
              <a:rPr lang="en" sz="1100" u="sng">
                <a:solidFill>
                  <a:srgbClr val="1155CC"/>
                </a:solidFill>
                <a:latin typeface="Georgia"/>
                <a:ea typeface="Georgia"/>
                <a:cs typeface="Georgia"/>
                <a:sym typeface="Georgia"/>
                <a:hlinkClick r:id="rId11"/>
              </a:rPr>
              <a:t>Here’s One Way to Stand Out When You’re Competing with Hundreds of Qualified Candidates</a:t>
            </a:r>
            <a:endParaRPr sz="1100">
              <a:solidFill>
                <a:schemeClr val="dk1"/>
              </a:solidFill>
              <a:latin typeface="Georgia"/>
              <a:ea typeface="Georgia"/>
              <a:cs typeface="Georgia"/>
              <a:sym typeface="Georgia"/>
            </a:endParaRPr>
          </a:p>
          <a:p>
            <a:pPr indent="0" lvl="0" marL="0" rtl="0">
              <a:lnSpc>
                <a:spcPct val="115000"/>
              </a:lnSpc>
              <a:spcBef>
                <a:spcPts val="0"/>
              </a:spcBef>
              <a:spcAft>
                <a:spcPts val="0"/>
              </a:spcAft>
              <a:buClr>
                <a:schemeClr val="dk1"/>
              </a:buClr>
              <a:buSzPts val="700"/>
              <a:buFont typeface="Arial"/>
              <a:buNone/>
            </a:pPr>
            <a:r>
              <a:rPr lang="en" sz="1100" u="sng">
                <a:solidFill>
                  <a:srgbClr val="1155CC"/>
                </a:solidFill>
                <a:latin typeface="Georgia"/>
                <a:ea typeface="Georgia"/>
                <a:cs typeface="Georgia"/>
                <a:sym typeface="Georgia"/>
                <a:hlinkClick r:id="rId12"/>
              </a:rPr>
              <a:t>How to Create a Kick-Ass Resume You Can Send to Anyone Who Asks for It</a:t>
            </a:r>
            <a:endParaRPr sz="1100">
              <a:solidFill>
                <a:schemeClr val="dk1"/>
              </a:solidFill>
              <a:latin typeface="Georgia"/>
              <a:ea typeface="Georgia"/>
              <a:cs typeface="Georgia"/>
              <a:sym typeface="Georgia"/>
            </a:endParaRPr>
          </a:p>
          <a:p>
            <a:pPr indent="0" lvl="0" marL="0" rtl="0">
              <a:lnSpc>
                <a:spcPct val="115000"/>
              </a:lnSpc>
              <a:spcBef>
                <a:spcPts val="0"/>
              </a:spcBef>
              <a:spcAft>
                <a:spcPts val="0"/>
              </a:spcAft>
              <a:buClr>
                <a:schemeClr val="dk1"/>
              </a:buClr>
              <a:buSzPts val="700"/>
              <a:buFont typeface="Arial"/>
              <a:buNone/>
            </a:pPr>
            <a:r>
              <a:rPr lang="en" sz="1100" u="sng">
                <a:solidFill>
                  <a:schemeClr val="hlink"/>
                </a:solidFill>
                <a:latin typeface="Georgia"/>
                <a:ea typeface="Georgia"/>
                <a:cs typeface="Georgia"/>
                <a:sym typeface="Georgia"/>
                <a:hlinkClick r:id="rId13"/>
              </a:rPr>
              <a:t>Is a Two-Page Resume Ever OK?</a:t>
            </a:r>
            <a:endParaRPr sz="1100">
              <a:solidFill>
                <a:schemeClr val="dk1"/>
              </a:solidFill>
              <a:latin typeface="Georgia"/>
              <a:ea typeface="Georgia"/>
              <a:cs typeface="Georgia"/>
              <a:sym typeface="Georgia"/>
            </a:endParaRPr>
          </a:p>
          <a:p>
            <a:pPr indent="0" lvl="0" marL="0" rtl="0">
              <a:lnSpc>
                <a:spcPct val="115000"/>
              </a:lnSpc>
              <a:spcBef>
                <a:spcPts val="0"/>
              </a:spcBef>
              <a:spcAft>
                <a:spcPts val="0"/>
              </a:spcAft>
              <a:buClr>
                <a:schemeClr val="dk1"/>
              </a:buClr>
              <a:buSzPts val="700"/>
              <a:buFont typeface="Arial"/>
              <a:buNone/>
            </a:pPr>
            <a:r>
              <a:rPr lang="en" sz="1100" u="sng">
                <a:solidFill>
                  <a:srgbClr val="1155CC"/>
                </a:solidFill>
                <a:latin typeface="Georgia"/>
                <a:ea typeface="Georgia"/>
                <a:cs typeface="Georgia"/>
                <a:sym typeface="Georgia"/>
                <a:hlinkClick r:id="rId14"/>
              </a:rPr>
              <a:t>This Simple Formula Makes Highlighting Transferable Skills Easy</a:t>
            </a:r>
            <a:endParaRPr sz="1100">
              <a:solidFill>
                <a:schemeClr val="dk1"/>
              </a:solidFill>
              <a:latin typeface="Georgia"/>
              <a:ea typeface="Georgia"/>
              <a:cs typeface="Georgia"/>
              <a:sym typeface="Georgia"/>
            </a:endParaRPr>
          </a:p>
          <a:p>
            <a:pPr indent="0" lvl="0" marL="0" rtl="0">
              <a:lnSpc>
                <a:spcPct val="115000"/>
              </a:lnSpc>
              <a:spcBef>
                <a:spcPts val="0"/>
              </a:spcBef>
              <a:spcAft>
                <a:spcPts val="0"/>
              </a:spcAft>
              <a:buClr>
                <a:schemeClr val="dk1"/>
              </a:buClr>
              <a:buSzPts val="700"/>
              <a:buFont typeface="Arial"/>
              <a:buNone/>
            </a:pPr>
            <a:r>
              <a:rPr lang="en" sz="1100" u="sng">
                <a:solidFill>
                  <a:srgbClr val="1155CC"/>
                </a:solidFill>
                <a:latin typeface="Georgia"/>
                <a:ea typeface="Georgia"/>
                <a:cs typeface="Georgia"/>
                <a:sym typeface="Georgia"/>
                <a:hlinkClick r:id="rId15"/>
              </a:rPr>
              <a:t>185 Powerful Verbs That Will Make Your Resume Awesome</a:t>
            </a:r>
            <a:endParaRPr sz="1100">
              <a:solidFill>
                <a:schemeClr val="dk1"/>
              </a:solidFill>
              <a:latin typeface="Georgia"/>
              <a:ea typeface="Georgia"/>
              <a:cs typeface="Georgia"/>
              <a:sym typeface="Georgia"/>
            </a:endParaRPr>
          </a:p>
          <a:p>
            <a:pPr indent="0" lvl="0" marL="0" rtl="0">
              <a:lnSpc>
                <a:spcPct val="115000"/>
              </a:lnSpc>
              <a:spcBef>
                <a:spcPts val="0"/>
              </a:spcBef>
              <a:spcAft>
                <a:spcPts val="0"/>
              </a:spcAft>
              <a:buClr>
                <a:schemeClr val="dk1"/>
              </a:buClr>
              <a:buSzPts val="700"/>
              <a:buFont typeface="Arial"/>
              <a:buNone/>
            </a:pPr>
            <a:r>
              <a:rPr lang="en" sz="1100" u="sng">
                <a:solidFill>
                  <a:srgbClr val="1155CC"/>
                </a:solidFill>
                <a:latin typeface="Georgia"/>
                <a:ea typeface="Georgia"/>
                <a:cs typeface="Georgia"/>
                <a:sym typeface="Georgia"/>
                <a:hlinkClick r:id="rId16"/>
              </a:rPr>
              <a:t>How to Add Experience to Your Resume (Without Adding a Page)</a:t>
            </a:r>
            <a:endParaRPr sz="1100">
              <a:solidFill>
                <a:schemeClr val="dk1"/>
              </a:solidFill>
              <a:latin typeface="Georgia"/>
              <a:ea typeface="Georgia"/>
              <a:cs typeface="Georgia"/>
              <a:sym typeface="Georgia"/>
            </a:endParaRPr>
          </a:p>
          <a:p>
            <a:pPr indent="0" lvl="0" marL="0" rtl="0">
              <a:lnSpc>
                <a:spcPct val="115000"/>
              </a:lnSpc>
              <a:spcBef>
                <a:spcPts val="0"/>
              </a:spcBef>
              <a:spcAft>
                <a:spcPts val="0"/>
              </a:spcAft>
              <a:buClr>
                <a:schemeClr val="dk1"/>
              </a:buClr>
              <a:buSzPts val="700"/>
              <a:buFont typeface="Arial"/>
              <a:buNone/>
            </a:pPr>
            <a:r>
              <a:rPr lang="en" sz="1100" u="sng">
                <a:solidFill>
                  <a:srgbClr val="1155CC"/>
                </a:solidFill>
                <a:latin typeface="Georgia"/>
                <a:ea typeface="Georgia"/>
                <a:cs typeface="Georgia"/>
                <a:sym typeface="Georgia"/>
                <a:hlinkClick r:id="rId17"/>
              </a:rPr>
              <a:t>6 Pro Tips for Cutting Your Resume Down to One Page</a:t>
            </a:r>
            <a:endParaRPr sz="1100">
              <a:solidFill>
                <a:schemeClr val="dk1"/>
              </a:solidFill>
              <a:latin typeface="Georgia"/>
              <a:ea typeface="Georgia"/>
              <a:cs typeface="Georgia"/>
              <a:sym typeface="Georgia"/>
            </a:endParaRPr>
          </a:p>
          <a:p>
            <a:pPr indent="0" lvl="0" marL="0" rtl="0">
              <a:lnSpc>
                <a:spcPct val="115000"/>
              </a:lnSpc>
              <a:spcBef>
                <a:spcPts val="0"/>
              </a:spcBef>
              <a:spcAft>
                <a:spcPts val="0"/>
              </a:spcAft>
              <a:buClr>
                <a:schemeClr val="dk1"/>
              </a:buClr>
              <a:buSzPts val="700"/>
              <a:buFont typeface="Arial"/>
              <a:buNone/>
            </a:pPr>
            <a:r>
              <a:rPr lang="en" sz="1100" u="sng">
                <a:solidFill>
                  <a:srgbClr val="1155CC"/>
                </a:solidFill>
                <a:latin typeface="Georgia"/>
                <a:ea typeface="Georgia"/>
                <a:cs typeface="Georgia"/>
                <a:sym typeface="Georgia"/>
                <a:hlinkClick r:id="rId18"/>
              </a:rPr>
              <a:t>How to (and How Not to) List Education on Your Resume</a:t>
            </a:r>
            <a:endParaRPr sz="1100">
              <a:solidFill>
                <a:schemeClr val="dk1"/>
              </a:solidFill>
              <a:latin typeface="Georgia"/>
              <a:ea typeface="Georgia"/>
              <a:cs typeface="Georgia"/>
              <a:sym typeface="Georgia"/>
            </a:endParaRPr>
          </a:p>
          <a:p>
            <a:pPr indent="0" lvl="0" marL="0" rtl="0">
              <a:lnSpc>
                <a:spcPct val="115000"/>
              </a:lnSpc>
              <a:spcBef>
                <a:spcPts val="0"/>
              </a:spcBef>
              <a:spcAft>
                <a:spcPts val="0"/>
              </a:spcAft>
              <a:buClr>
                <a:schemeClr val="dk1"/>
              </a:buClr>
              <a:buSzPts val="700"/>
              <a:buFont typeface="Arial"/>
              <a:buNone/>
            </a:pPr>
            <a:r>
              <a:rPr lang="en" sz="1100" u="sng">
                <a:solidFill>
                  <a:srgbClr val="1155CC"/>
                </a:solidFill>
                <a:latin typeface="Georgia"/>
                <a:ea typeface="Georgia"/>
                <a:cs typeface="Georgia"/>
                <a:sym typeface="Georgia"/>
                <a:hlinkClick r:id="rId19"/>
              </a:rPr>
              <a:t>The 5 Minute Resume Rundown You Need (Checklist Included!)</a:t>
            </a:r>
            <a:endParaRPr sz="1100">
              <a:solidFill>
                <a:schemeClr val="dk1"/>
              </a:solidFill>
              <a:latin typeface="Georgia"/>
              <a:ea typeface="Georgia"/>
              <a:cs typeface="Georgia"/>
              <a:sym typeface="Georgia"/>
            </a:endParaRPr>
          </a:p>
          <a:p>
            <a:pPr indent="0" lvl="0" marL="0" rtl="0">
              <a:lnSpc>
                <a:spcPct val="115000"/>
              </a:lnSpc>
              <a:spcBef>
                <a:spcPts val="0"/>
              </a:spcBef>
              <a:spcAft>
                <a:spcPts val="0"/>
              </a:spcAft>
              <a:buClr>
                <a:schemeClr val="dk1"/>
              </a:buClr>
              <a:buSzPts val="700"/>
              <a:buFont typeface="Arial"/>
              <a:buNone/>
            </a:pPr>
            <a:r>
              <a:rPr lang="en" sz="1100" u="sng">
                <a:solidFill>
                  <a:srgbClr val="1155CC"/>
                </a:solidFill>
                <a:latin typeface="Georgia"/>
                <a:ea typeface="Georgia"/>
                <a:cs typeface="Georgia"/>
                <a:sym typeface="Georgia"/>
                <a:hlinkClick r:id="rId20"/>
              </a:rPr>
              <a:t>What it Really Means to “Tailor Your Resume”</a:t>
            </a:r>
            <a:endParaRPr sz="1100">
              <a:solidFill>
                <a:schemeClr val="dk1"/>
              </a:solidFill>
              <a:latin typeface="Georgia"/>
              <a:ea typeface="Georgia"/>
              <a:cs typeface="Georgia"/>
              <a:sym typeface="Georgia"/>
            </a:endParaRPr>
          </a:p>
          <a:p>
            <a:pPr indent="0" lvl="0" marL="0" rtl="0">
              <a:lnSpc>
                <a:spcPct val="115000"/>
              </a:lnSpc>
              <a:spcBef>
                <a:spcPts val="0"/>
              </a:spcBef>
              <a:spcAft>
                <a:spcPts val="0"/>
              </a:spcAft>
              <a:buClr>
                <a:schemeClr val="dk1"/>
              </a:buClr>
              <a:buSzPts val="700"/>
              <a:buFont typeface="Arial"/>
              <a:buNone/>
            </a:pPr>
            <a:r>
              <a:rPr lang="en" sz="1100" u="sng">
                <a:solidFill>
                  <a:srgbClr val="1155CC"/>
                </a:solidFill>
                <a:latin typeface="Georgia"/>
                <a:ea typeface="Georgia"/>
                <a:cs typeface="Georgia"/>
                <a:sym typeface="Georgia"/>
                <a:hlinkClick r:id="rId21"/>
              </a:rPr>
              <a:t>The Perfect Resume - How to write one and land your dream job</a:t>
            </a:r>
            <a:endParaRPr sz="1100">
              <a:solidFill>
                <a:schemeClr val="dk1"/>
              </a:solidFill>
              <a:latin typeface="Georgia"/>
              <a:ea typeface="Georgia"/>
              <a:cs typeface="Georgia"/>
              <a:sym typeface="Georgia"/>
            </a:endParaRPr>
          </a:p>
          <a:p>
            <a:pPr indent="0" lvl="0" marL="0" rtl="0">
              <a:lnSpc>
                <a:spcPct val="115000"/>
              </a:lnSpc>
              <a:spcBef>
                <a:spcPts val="0"/>
              </a:spcBef>
              <a:spcAft>
                <a:spcPts val="0"/>
              </a:spcAft>
              <a:buClr>
                <a:schemeClr val="dk1"/>
              </a:buClr>
              <a:buSzPts val="700"/>
              <a:buFont typeface="Arial"/>
              <a:buNone/>
            </a:pPr>
            <a:r>
              <a:rPr lang="en" sz="1100" u="sng">
                <a:solidFill>
                  <a:srgbClr val="1155CC"/>
                </a:solidFill>
                <a:latin typeface="Georgia"/>
                <a:ea typeface="Georgia"/>
                <a:cs typeface="Georgia"/>
                <a:sym typeface="Georgia"/>
                <a:hlinkClick r:id="rId22"/>
              </a:rPr>
              <a:t>6 Bizarre Resumes - And What You Should Learn From Them</a:t>
            </a:r>
            <a:endParaRPr sz="1100">
              <a:solidFill>
                <a:schemeClr val="dk1"/>
              </a:solidFill>
              <a:latin typeface="Georgia"/>
              <a:ea typeface="Georgia"/>
              <a:cs typeface="Georgia"/>
              <a:sym typeface="Georgia"/>
            </a:endParaRPr>
          </a:p>
          <a:p>
            <a:pPr indent="0" lvl="0" marL="0" marR="0" rtl="0">
              <a:lnSpc>
                <a:spcPct val="115000"/>
              </a:lnSpc>
              <a:spcBef>
                <a:spcPts val="0"/>
              </a:spcBef>
              <a:spcAft>
                <a:spcPts val="0"/>
              </a:spcAft>
              <a:buClr>
                <a:schemeClr val="dk1"/>
              </a:buClr>
              <a:buSzPts val="700"/>
              <a:buFont typeface="Arial"/>
              <a:buNone/>
            </a:pPr>
            <a:r>
              <a:rPr lang="en" sz="1100" u="sng">
                <a:solidFill>
                  <a:srgbClr val="1155CC"/>
                </a:solidFill>
                <a:latin typeface="Georgia"/>
                <a:ea typeface="Georgia"/>
                <a:cs typeface="Georgia"/>
                <a:sym typeface="Georgia"/>
                <a:hlinkClick r:id="rId23"/>
              </a:rPr>
              <a:t>The Undercover Recruiter: 5 Tools for Creating an Infographic Resume</a:t>
            </a:r>
            <a:endParaRPr sz="1100">
              <a:solidFill>
                <a:schemeClr val="dk1"/>
              </a:solidFill>
              <a:latin typeface="Oswald"/>
              <a:ea typeface="Oswald"/>
              <a:cs typeface="Oswald"/>
              <a:sym typeface="Oswald"/>
            </a:endParaRPr>
          </a:p>
          <a:p>
            <a:pPr indent="0" lvl="0" marL="0" rtl="0">
              <a:lnSpc>
                <a:spcPct val="115000"/>
              </a:lnSpc>
              <a:spcBef>
                <a:spcPts val="0"/>
              </a:spcBef>
              <a:spcAft>
                <a:spcPts val="0"/>
              </a:spcAft>
              <a:buClr>
                <a:schemeClr val="dk1"/>
              </a:buClr>
              <a:buSzPts val="700"/>
              <a:buFont typeface="Arial"/>
              <a:buNone/>
            </a:pPr>
            <a:r>
              <a:rPr lang="en" sz="1100" u="sng">
                <a:solidFill>
                  <a:srgbClr val="1155CC"/>
                </a:solidFill>
                <a:latin typeface="Georgia"/>
                <a:ea typeface="Georgia"/>
                <a:cs typeface="Georgia"/>
                <a:sym typeface="Georgia"/>
                <a:hlinkClick r:id="rId24"/>
              </a:rPr>
              <a:t>9 Key Things the Hiring Manager is Looking for on Your Developer Resume</a:t>
            </a:r>
            <a:endParaRPr sz="1100">
              <a:solidFill>
                <a:schemeClr val="dk1"/>
              </a:solidFill>
              <a:latin typeface="Georgia"/>
              <a:ea typeface="Georgia"/>
              <a:cs typeface="Georgia"/>
              <a:sym typeface="Georgia"/>
            </a:endParaRPr>
          </a:p>
          <a:p>
            <a:pPr indent="0" lvl="0" marL="0" rtl="0">
              <a:lnSpc>
                <a:spcPct val="115000"/>
              </a:lnSpc>
              <a:spcBef>
                <a:spcPts val="0"/>
              </a:spcBef>
              <a:spcAft>
                <a:spcPts val="0"/>
              </a:spcAft>
              <a:buClr>
                <a:schemeClr val="dk1"/>
              </a:buClr>
              <a:buSzPts val="700"/>
              <a:buFont typeface="Arial"/>
              <a:buNone/>
            </a:pPr>
            <a:r>
              <a:rPr lang="en" sz="1100" u="sng">
                <a:solidFill>
                  <a:srgbClr val="1155CC"/>
                </a:solidFill>
                <a:latin typeface="Georgia"/>
                <a:ea typeface="Georgia"/>
                <a:cs typeface="Georgia"/>
                <a:sym typeface="Georgia"/>
                <a:hlinkClick r:id="rId25"/>
              </a:rPr>
              <a:t>How to Embrace the Most Embarrassing Parts of Your Resume</a:t>
            </a:r>
            <a:endParaRPr sz="1100">
              <a:solidFill>
                <a:schemeClr val="dk1"/>
              </a:solidFill>
              <a:latin typeface="Georgia"/>
              <a:ea typeface="Georgia"/>
              <a:cs typeface="Georgia"/>
              <a:sym typeface="Georgia"/>
            </a:endParaRPr>
          </a:p>
          <a:p>
            <a:pPr indent="0" lvl="0" marL="0" rtl="0">
              <a:spcBef>
                <a:spcPts val="0"/>
              </a:spcBef>
              <a:spcAft>
                <a:spcPts val="0"/>
              </a:spcAft>
              <a:buNone/>
            </a:pPr>
            <a:r>
              <a:rPr lang="en" sz="1100" u="sng">
                <a:solidFill>
                  <a:schemeClr val="hlink"/>
                </a:solidFill>
                <a:latin typeface="Georgia"/>
                <a:ea typeface="Georgia"/>
                <a:cs typeface="Georgia"/>
                <a:sym typeface="Georgia"/>
                <a:hlinkClick r:id="rId26"/>
              </a:rPr>
              <a:t>How to Quantify your Accomplishments</a:t>
            </a:r>
            <a:endParaRPr sz="1000"/>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2" name="Shape 1022"/>
        <p:cNvGrpSpPr/>
        <p:nvPr/>
      </p:nvGrpSpPr>
      <p:grpSpPr>
        <a:xfrm>
          <a:off x="0" y="0"/>
          <a:ext cx="0" cy="0"/>
          <a:chOff x="0" y="0"/>
          <a:chExt cx="0" cy="0"/>
        </a:xfrm>
      </p:grpSpPr>
      <p:sp>
        <p:nvSpPr>
          <p:cNvPr id="1023" name="Shape 1023"/>
          <p:cNvSpPr/>
          <p:nvPr/>
        </p:nvSpPr>
        <p:spPr>
          <a:xfrm>
            <a:off x="446484" y="518823"/>
            <a:ext cx="7143600" cy="30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1" lang="en" sz="2200">
                <a:latin typeface="Oswald"/>
                <a:ea typeface="Oswald"/>
                <a:cs typeface="Oswald"/>
                <a:sym typeface="Oswald"/>
              </a:rPr>
              <a:t>DIGITAL PRESENCE</a:t>
            </a:r>
            <a:endParaRPr sz="1000">
              <a:latin typeface="Oswald"/>
              <a:ea typeface="Oswald"/>
              <a:cs typeface="Oswald"/>
              <a:sym typeface="Oswald"/>
            </a:endParaRPr>
          </a:p>
        </p:txBody>
      </p:sp>
      <p:sp>
        <p:nvSpPr>
          <p:cNvPr id="1024" name="Shape 1024"/>
          <p:cNvSpPr/>
          <p:nvPr/>
        </p:nvSpPr>
        <p:spPr>
          <a:xfrm>
            <a:off x="446484" y="1037645"/>
            <a:ext cx="8250900" cy="1977000"/>
          </a:xfrm>
          <a:prstGeom prst="rect">
            <a:avLst/>
          </a:prstGeom>
          <a:noFill/>
          <a:ln>
            <a:noFill/>
          </a:ln>
        </p:spPr>
        <p:txBody>
          <a:bodyPr anchorCtr="0" anchor="t" bIns="0" lIns="0" spcFirstLastPara="1" rIns="0" wrap="square" tIns="0">
            <a:noAutofit/>
          </a:bodyPr>
          <a:lstStyle/>
          <a:p>
            <a:pPr indent="0" lvl="0" marL="0" rtl="0">
              <a:lnSpc>
                <a:spcPct val="88333"/>
              </a:lnSpc>
              <a:spcBef>
                <a:spcPts val="0"/>
              </a:spcBef>
              <a:spcAft>
                <a:spcPts val="0"/>
              </a:spcAft>
              <a:buNone/>
            </a:pPr>
            <a:r>
              <a:t/>
            </a:r>
            <a:endParaRPr sz="1000">
              <a:latin typeface="Oswald"/>
              <a:ea typeface="Oswald"/>
              <a:cs typeface="Oswald"/>
              <a:sym typeface="Oswald"/>
            </a:endParaRPr>
          </a:p>
          <a:p>
            <a:pPr indent="0" lvl="0" marL="0" marR="0" rtl="0" algn="l">
              <a:lnSpc>
                <a:spcPct val="88333"/>
              </a:lnSpc>
              <a:spcBef>
                <a:spcPts val="0"/>
              </a:spcBef>
              <a:spcAft>
                <a:spcPts val="0"/>
              </a:spcAft>
              <a:buNone/>
            </a:pPr>
            <a:r>
              <a:rPr b="1" lang="en" sz="6700">
                <a:solidFill>
                  <a:srgbClr val="FFFFFF"/>
                </a:solidFill>
                <a:latin typeface="Oswald"/>
                <a:ea typeface="Oswald"/>
                <a:cs typeface="Oswald"/>
                <a:sym typeface="Oswald"/>
              </a:rPr>
              <a:t>CREATING A CONSISTENT BRAND</a:t>
            </a:r>
            <a:endParaRPr sz="6700">
              <a:latin typeface="Oswald"/>
              <a:ea typeface="Oswald"/>
              <a:cs typeface="Oswald"/>
              <a:sym typeface="Oswald"/>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8" name="Shape 1028"/>
        <p:cNvGrpSpPr/>
        <p:nvPr/>
      </p:nvGrpSpPr>
      <p:grpSpPr>
        <a:xfrm>
          <a:off x="0" y="0"/>
          <a:ext cx="0" cy="0"/>
          <a:chOff x="0" y="0"/>
          <a:chExt cx="0" cy="0"/>
        </a:xfrm>
      </p:grpSpPr>
      <p:sp>
        <p:nvSpPr>
          <p:cNvPr id="1029" name="Shape 1029"/>
          <p:cNvSpPr/>
          <p:nvPr/>
        </p:nvSpPr>
        <p:spPr>
          <a:xfrm>
            <a:off x="446484" y="518823"/>
            <a:ext cx="5429100" cy="30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1" lang="en" sz="2200">
                <a:latin typeface="Oswald"/>
                <a:ea typeface="Oswald"/>
                <a:cs typeface="Oswald"/>
                <a:sym typeface="Oswald"/>
              </a:rPr>
              <a:t>CREATING A CONSISTENT BRAND</a:t>
            </a:r>
            <a:endParaRPr sz="1000">
              <a:latin typeface="Oswald"/>
              <a:ea typeface="Oswald"/>
              <a:cs typeface="Oswald"/>
              <a:sym typeface="Oswald"/>
            </a:endParaRPr>
          </a:p>
        </p:txBody>
      </p:sp>
      <p:sp>
        <p:nvSpPr>
          <p:cNvPr id="1030" name="Shape 1030"/>
          <p:cNvSpPr txBox="1"/>
          <p:nvPr>
            <p:ph idx="1" type="body"/>
          </p:nvPr>
        </p:nvSpPr>
        <p:spPr>
          <a:xfrm>
            <a:off x="446489" y="674765"/>
            <a:ext cx="8250900" cy="2683500"/>
          </a:xfrm>
          <a:prstGeom prst="rect">
            <a:avLst/>
          </a:prstGeom>
          <a:noFill/>
          <a:ln>
            <a:noFill/>
          </a:ln>
        </p:spPr>
        <p:txBody>
          <a:bodyPr anchorCtr="0" anchor="t" bIns="0" lIns="0" spcFirstLastPara="1" rIns="0" wrap="square" tIns="0">
            <a:noAutofit/>
          </a:bodyPr>
          <a:lstStyle/>
          <a:p>
            <a:pPr indent="0" lvl="0" marL="0" rtl="0">
              <a:spcBef>
                <a:spcPts val="700"/>
              </a:spcBef>
              <a:spcAft>
                <a:spcPts val="0"/>
              </a:spcAft>
              <a:buNone/>
            </a:pPr>
            <a:r>
              <a:t/>
            </a:r>
            <a:endParaRPr sz="1800">
              <a:latin typeface="Georgia"/>
              <a:ea typeface="Georgia"/>
              <a:cs typeface="Georgia"/>
              <a:sym typeface="Georgia"/>
            </a:endParaRPr>
          </a:p>
          <a:p>
            <a:pPr indent="-177800" lvl="0" marL="152400" rtl="0">
              <a:spcBef>
                <a:spcPts val="700"/>
              </a:spcBef>
              <a:spcAft>
                <a:spcPts val="0"/>
              </a:spcAft>
              <a:buSzPts val="1800"/>
              <a:buFont typeface="Comfortaa"/>
              <a:buChar char="‣"/>
            </a:pPr>
            <a:r>
              <a:rPr lang="en" sz="1800">
                <a:latin typeface="Comfortaa"/>
                <a:ea typeface="Comfortaa"/>
                <a:cs typeface="Comfortaa"/>
                <a:sym typeface="Comfortaa"/>
              </a:rPr>
              <a:t>All of your professional online accounts should have a consistent look and feel. </a:t>
            </a:r>
            <a:endParaRPr sz="1800">
              <a:latin typeface="Comfortaa"/>
              <a:ea typeface="Comfortaa"/>
              <a:cs typeface="Comfortaa"/>
              <a:sym typeface="Comfortaa"/>
            </a:endParaRPr>
          </a:p>
          <a:p>
            <a:pPr indent="-177800" lvl="0" marL="152400" rtl="0">
              <a:spcBef>
                <a:spcPts val="700"/>
              </a:spcBef>
              <a:spcAft>
                <a:spcPts val="0"/>
              </a:spcAft>
              <a:buSzPts val="1800"/>
              <a:buFont typeface="Comfortaa"/>
              <a:buChar char="‣"/>
            </a:pPr>
            <a:r>
              <a:rPr lang="en" sz="1800">
                <a:latin typeface="Comfortaa"/>
                <a:ea typeface="Comfortaa"/>
                <a:cs typeface="Comfortaa"/>
                <a:sym typeface="Comfortaa"/>
              </a:rPr>
              <a:t>Your professional email, portfolio &amp; social media should all use the same headshot.</a:t>
            </a:r>
            <a:endParaRPr sz="1800">
              <a:latin typeface="Comfortaa"/>
              <a:ea typeface="Comfortaa"/>
              <a:cs typeface="Comfortaa"/>
              <a:sym typeface="Comfortaa"/>
            </a:endParaRPr>
          </a:p>
          <a:p>
            <a:pPr indent="-177800" lvl="0" marL="152400" rtl="0">
              <a:spcBef>
                <a:spcPts val="700"/>
              </a:spcBef>
              <a:spcAft>
                <a:spcPts val="0"/>
              </a:spcAft>
              <a:buSzPts val="1800"/>
              <a:buFont typeface="Comfortaa"/>
              <a:buChar char="‣"/>
            </a:pPr>
            <a:r>
              <a:rPr lang="en" sz="1800">
                <a:latin typeface="Comfortaa"/>
                <a:ea typeface="Comfortaa"/>
                <a:cs typeface="Comfortaa"/>
                <a:sym typeface="Comfortaa"/>
              </a:rPr>
              <a:t>Have a modern email that is a combination of your first and last name.</a:t>
            </a:r>
            <a:endParaRPr sz="1800">
              <a:latin typeface="Comfortaa"/>
              <a:ea typeface="Comfortaa"/>
              <a:cs typeface="Comfortaa"/>
              <a:sym typeface="Comfortaa"/>
            </a:endParaRPr>
          </a:p>
          <a:p>
            <a:pPr indent="-165100" lvl="1" marL="457200" rtl="0">
              <a:spcBef>
                <a:spcPts val="700"/>
              </a:spcBef>
              <a:spcAft>
                <a:spcPts val="0"/>
              </a:spcAft>
              <a:buSzPts val="1800"/>
              <a:buFont typeface="Comfortaa"/>
              <a:buChar char="‣"/>
            </a:pPr>
            <a:r>
              <a:rPr lang="en" sz="1800">
                <a:latin typeface="Comfortaa"/>
                <a:ea typeface="Comfortaa"/>
                <a:cs typeface="Comfortaa"/>
                <a:sym typeface="Comfortaa"/>
              </a:rPr>
              <a:t>No AOL or Hotmail. </a:t>
            </a:r>
            <a:endParaRPr sz="1800">
              <a:latin typeface="Comfortaa"/>
              <a:ea typeface="Comfortaa"/>
              <a:cs typeface="Comfortaa"/>
              <a:sym typeface="Comfortaa"/>
            </a:endParaRPr>
          </a:p>
          <a:p>
            <a:pPr indent="-165100" lvl="1" marL="457200" rtl="0">
              <a:spcBef>
                <a:spcPts val="700"/>
              </a:spcBef>
              <a:spcAft>
                <a:spcPts val="0"/>
              </a:spcAft>
              <a:buSzPts val="1800"/>
              <a:buFont typeface="Comfortaa"/>
              <a:buChar char="‣"/>
            </a:pPr>
            <a:r>
              <a:rPr lang="en" sz="1800">
                <a:latin typeface="Comfortaa"/>
                <a:ea typeface="Comfortaa"/>
                <a:cs typeface="Comfortaa"/>
                <a:sym typeface="Comfortaa"/>
              </a:rPr>
              <a:t>Absolutely no Yahoo -- it’s been hacked SO MANY TIMES</a:t>
            </a:r>
            <a:endParaRPr sz="1800">
              <a:latin typeface="Comfortaa"/>
              <a:ea typeface="Comfortaa"/>
              <a:cs typeface="Comfortaa"/>
              <a:sym typeface="Comfortaa"/>
            </a:endParaRPr>
          </a:p>
          <a:p>
            <a:pPr indent="-152400" lvl="0" marL="152400" rtl="0">
              <a:spcBef>
                <a:spcPts val="700"/>
              </a:spcBef>
              <a:spcAft>
                <a:spcPts val="0"/>
              </a:spcAft>
              <a:buClr>
                <a:schemeClr val="dk1"/>
              </a:buClr>
              <a:buSzPts val="1400"/>
              <a:buFont typeface="Comfortaa"/>
              <a:buChar char="‣"/>
            </a:pPr>
            <a:r>
              <a:rPr lang="en" sz="1800">
                <a:solidFill>
                  <a:schemeClr val="dk1"/>
                </a:solidFill>
                <a:latin typeface="Comfortaa"/>
                <a:ea typeface="Comfortaa"/>
                <a:cs typeface="Comfortaa"/>
                <a:sym typeface="Comfortaa"/>
              </a:rPr>
              <a:t>Email signatures are important. At a minimum, include your phone number, portfolio/personal website url, and LinkedIn url. </a:t>
            </a:r>
            <a:endParaRPr sz="1800">
              <a:latin typeface="Comfortaa"/>
              <a:ea typeface="Comfortaa"/>
              <a:cs typeface="Comfortaa"/>
              <a:sym typeface="Comfortaa"/>
            </a:endParaRPr>
          </a:p>
          <a:p>
            <a:pPr indent="0" lvl="0" marL="0" rtl="0">
              <a:spcBef>
                <a:spcPts val="700"/>
              </a:spcBef>
              <a:spcAft>
                <a:spcPts val="0"/>
              </a:spcAft>
              <a:buNone/>
            </a:pPr>
            <a:r>
              <a:t/>
            </a:r>
            <a:endParaRPr sz="1800">
              <a:latin typeface="Comfortaa"/>
              <a:ea typeface="Comfortaa"/>
              <a:cs typeface="Comfortaa"/>
              <a:sym typeface="Comforta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30">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30">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30">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30">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30">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30">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30">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30">
                                            <p:txEl>
                                              <p:pRg end="7" st="7"/>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4" name="Shape 1034"/>
        <p:cNvGrpSpPr/>
        <p:nvPr/>
      </p:nvGrpSpPr>
      <p:grpSpPr>
        <a:xfrm>
          <a:off x="0" y="0"/>
          <a:ext cx="0" cy="0"/>
          <a:chOff x="0" y="0"/>
          <a:chExt cx="0" cy="0"/>
        </a:xfrm>
      </p:grpSpPr>
      <p:sp>
        <p:nvSpPr>
          <p:cNvPr id="1035" name="Shape 1035"/>
          <p:cNvSpPr txBox="1"/>
          <p:nvPr>
            <p:ph type="title"/>
          </p:nvPr>
        </p:nvSpPr>
        <p:spPr>
          <a:xfrm>
            <a:off x="446559" y="376095"/>
            <a:ext cx="8250900" cy="501000"/>
          </a:xfrm>
          <a:prstGeom prst="rect">
            <a:avLst/>
          </a:prstGeom>
        </p:spPr>
        <p:txBody>
          <a:bodyPr anchorCtr="0" anchor="t" bIns="91425" lIns="91425" spcFirstLastPara="1" rIns="91425" wrap="square" tIns="91425">
            <a:noAutofit/>
          </a:bodyPr>
          <a:lstStyle/>
          <a:p>
            <a:pPr indent="0" lvl="0" marL="0" rtl="0">
              <a:spcBef>
                <a:spcPts val="0"/>
              </a:spcBef>
              <a:spcAft>
                <a:spcPts val="0"/>
              </a:spcAft>
              <a:buClr>
                <a:schemeClr val="dk1"/>
              </a:buClr>
              <a:buSzPts val="1100"/>
              <a:buFont typeface="Arial"/>
              <a:buNone/>
            </a:pPr>
            <a:r>
              <a:rPr b="1" lang="en" sz="3000">
                <a:solidFill>
                  <a:schemeClr val="dk1"/>
                </a:solidFill>
                <a:latin typeface="Oswald"/>
                <a:ea typeface="Oswald"/>
                <a:cs typeface="Oswald"/>
                <a:sym typeface="Oswald"/>
              </a:rPr>
              <a:t>BUSINESS/NETWORKING CARDS</a:t>
            </a:r>
            <a:endParaRPr sz="3000">
              <a:latin typeface="Oswald"/>
              <a:ea typeface="Oswald"/>
              <a:cs typeface="Oswald"/>
              <a:sym typeface="Oswald"/>
            </a:endParaRPr>
          </a:p>
        </p:txBody>
      </p:sp>
      <p:sp>
        <p:nvSpPr>
          <p:cNvPr id="1036" name="Shape 1036"/>
          <p:cNvSpPr txBox="1"/>
          <p:nvPr>
            <p:ph idx="1" type="body"/>
          </p:nvPr>
        </p:nvSpPr>
        <p:spPr>
          <a:xfrm>
            <a:off x="446550" y="992050"/>
            <a:ext cx="4756800" cy="2683500"/>
          </a:xfrm>
          <a:prstGeom prst="rect">
            <a:avLst/>
          </a:prstGeom>
        </p:spPr>
        <p:txBody>
          <a:bodyPr anchorCtr="0" anchor="t" bIns="91425" lIns="91425" spcFirstLastPara="1" rIns="91425" wrap="square" tIns="91425">
            <a:noAutofit/>
          </a:bodyPr>
          <a:lstStyle/>
          <a:p>
            <a:pPr indent="0" lvl="0" marL="0">
              <a:spcBef>
                <a:spcPts val="600"/>
              </a:spcBef>
              <a:spcAft>
                <a:spcPts val="0"/>
              </a:spcAft>
              <a:buNone/>
            </a:pPr>
            <a:r>
              <a:rPr lang="en" sz="1600">
                <a:latin typeface="Comfortaa"/>
                <a:ea typeface="Comfortaa"/>
                <a:cs typeface="Comfortaa"/>
                <a:sym typeface="Comfortaa"/>
              </a:rPr>
              <a:t>Many sites that allow you to build a resume will have matching templates for business cards. It’s good idea to have a few on hand. When you design your business card, have it’s colour scheme, visuals (if anything) or personal branded image, match your other professional documents or online presence. </a:t>
            </a:r>
            <a:endParaRPr sz="1600">
              <a:latin typeface="Comfortaa"/>
              <a:ea typeface="Comfortaa"/>
              <a:cs typeface="Comfortaa"/>
              <a:sym typeface="Comfortaa"/>
            </a:endParaRPr>
          </a:p>
          <a:p>
            <a:pPr indent="0" lvl="0" marL="0" rtl="0">
              <a:spcBef>
                <a:spcPts val="600"/>
              </a:spcBef>
              <a:spcAft>
                <a:spcPts val="0"/>
              </a:spcAft>
              <a:buNone/>
            </a:pPr>
            <a:r>
              <a:rPr lang="en" sz="1400" u="sng">
                <a:solidFill>
                  <a:schemeClr val="hlink"/>
                </a:solidFill>
                <a:latin typeface="Comfortaa"/>
                <a:ea typeface="Comfortaa"/>
                <a:cs typeface="Comfortaa"/>
                <a:sym typeface="Comfortaa"/>
                <a:hlinkClick r:id="rId3"/>
              </a:rPr>
              <a:t>Canva.com</a:t>
            </a:r>
            <a:r>
              <a:rPr lang="en" sz="1400">
                <a:latin typeface="Comfortaa"/>
                <a:ea typeface="Comfortaa"/>
                <a:cs typeface="Comfortaa"/>
                <a:sym typeface="Comfortaa"/>
              </a:rPr>
              <a:t> (Free to design)</a:t>
            </a:r>
            <a:endParaRPr sz="1400">
              <a:latin typeface="Comfortaa"/>
              <a:ea typeface="Comfortaa"/>
              <a:cs typeface="Comfortaa"/>
              <a:sym typeface="Comfortaa"/>
            </a:endParaRPr>
          </a:p>
          <a:p>
            <a:pPr indent="0" lvl="0" marL="0">
              <a:spcBef>
                <a:spcPts val="600"/>
              </a:spcBef>
              <a:spcAft>
                <a:spcPts val="0"/>
              </a:spcAft>
              <a:buNone/>
            </a:pPr>
            <a:r>
              <a:rPr lang="en" sz="1400" u="sng">
                <a:solidFill>
                  <a:schemeClr val="hlink"/>
                </a:solidFill>
                <a:latin typeface="Comfortaa"/>
                <a:ea typeface="Comfortaa"/>
                <a:cs typeface="Comfortaa"/>
                <a:sym typeface="Comfortaa"/>
                <a:hlinkClick r:id="rId4"/>
              </a:rPr>
              <a:t>Moo.com</a:t>
            </a:r>
            <a:endParaRPr sz="1400">
              <a:latin typeface="Comfortaa"/>
              <a:ea typeface="Comfortaa"/>
              <a:cs typeface="Comfortaa"/>
              <a:sym typeface="Comfortaa"/>
            </a:endParaRPr>
          </a:p>
          <a:p>
            <a:pPr indent="0" lvl="0" marL="0">
              <a:spcBef>
                <a:spcPts val="600"/>
              </a:spcBef>
              <a:spcAft>
                <a:spcPts val="0"/>
              </a:spcAft>
              <a:buNone/>
            </a:pPr>
            <a:r>
              <a:rPr lang="en" sz="1400" u="sng">
                <a:solidFill>
                  <a:schemeClr val="hlink"/>
                </a:solidFill>
                <a:latin typeface="Comfortaa"/>
                <a:ea typeface="Comfortaa"/>
                <a:cs typeface="Comfortaa"/>
                <a:sym typeface="Comfortaa"/>
                <a:hlinkClick r:id="rId5"/>
              </a:rPr>
              <a:t>Staples</a:t>
            </a:r>
            <a:r>
              <a:rPr lang="en" sz="1400">
                <a:latin typeface="Comfortaa"/>
                <a:ea typeface="Comfortaa"/>
                <a:cs typeface="Comfortaa"/>
                <a:sym typeface="Comfortaa"/>
              </a:rPr>
              <a:t> - 500 for $14.99</a:t>
            </a:r>
            <a:endParaRPr sz="1400">
              <a:latin typeface="Comfortaa"/>
              <a:ea typeface="Comfortaa"/>
              <a:cs typeface="Comfortaa"/>
              <a:sym typeface="Comfortaa"/>
            </a:endParaRPr>
          </a:p>
          <a:p>
            <a:pPr indent="0" lvl="0" marL="0">
              <a:spcBef>
                <a:spcPts val="600"/>
              </a:spcBef>
              <a:spcAft>
                <a:spcPts val="0"/>
              </a:spcAft>
              <a:buNone/>
            </a:pPr>
            <a:r>
              <a:rPr lang="en" sz="1400" u="sng">
                <a:solidFill>
                  <a:schemeClr val="hlink"/>
                </a:solidFill>
                <a:latin typeface="Comfortaa"/>
                <a:ea typeface="Comfortaa"/>
                <a:cs typeface="Comfortaa"/>
                <a:sym typeface="Comfortaa"/>
                <a:hlinkClick r:id="rId6"/>
              </a:rPr>
              <a:t>Office Depot/Max</a:t>
            </a:r>
            <a:endParaRPr sz="1400">
              <a:latin typeface="Comfortaa"/>
              <a:ea typeface="Comfortaa"/>
              <a:cs typeface="Comfortaa"/>
              <a:sym typeface="Comfortaa"/>
            </a:endParaRPr>
          </a:p>
          <a:p>
            <a:pPr indent="0" lvl="0" marL="0">
              <a:spcBef>
                <a:spcPts val="600"/>
              </a:spcBef>
              <a:spcAft>
                <a:spcPts val="0"/>
              </a:spcAft>
              <a:buNone/>
            </a:pPr>
            <a:r>
              <a:t/>
            </a:r>
            <a:endParaRPr sz="1400"/>
          </a:p>
          <a:p>
            <a:pPr indent="0" lvl="0" marL="0">
              <a:spcBef>
                <a:spcPts val="600"/>
              </a:spcBef>
              <a:spcAft>
                <a:spcPts val="0"/>
              </a:spcAft>
              <a:buNone/>
            </a:pPr>
            <a:r>
              <a:t/>
            </a:r>
            <a:endParaRPr sz="1400"/>
          </a:p>
          <a:p>
            <a:pPr indent="0" lvl="0" marL="0" rtl="0">
              <a:spcBef>
                <a:spcPts val="600"/>
              </a:spcBef>
              <a:spcAft>
                <a:spcPts val="0"/>
              </a:spcAft>
              <a:buNone/>
            </a:pPr>
            <a:r>
              <a:t/>
            </a:r>
            <a:endParaRPr sz="1400"/>
          </a:p>
          <a:p>
            <a:pPr indent="0" lvl="0" marL="0" rtl="0">
              <a:spcBef>
                <a:spcPts val="600"/>
              </a:spcBef>
              <a:spcAft>
                <a:spcPts val="0"/>
              </a:spcAft>
              <a:buNone/>
            </a:pPr>
            <a:r>
              <a:t/>
            </a:r>
            <a:endParaRPr sz="1400"/>
          </a:p>
          <a:p>
            <a:pPr indent="0" lvl="0" marL="0" rtl="0">
              <a:spcBef>
                <a:spcPts val="600"/>
              </a:spcBef>
              <a:spcAft>
                <a:spcPts val="0"/>
              </a:spcAft>
              <a:buNone/>
            </a:pPr>
            <a:r>
              <a:t/>
            </a:r>
            <a:endParaRPr/>
          </a:p>
        </p:txBody>
      </p:sp>
      <p:pic>
        <p:nvPicPr>
          <p:cNvPr descr="Screen Shot 2017-10-05 at 4.13.38 AM.png" id="1037" name="Shape 1037"/>
          <p:cNvPicPr preferRelativeResize="0"/>
          <p:nvPr/>
        </p:nvPicPr>
        <p:blipFill>
          <a:blip r:embed="rId7">
            <a:alphaModFix/>
          </a:blip>
          <a:stretch>
            <a:fillRect/>
          </a:stretch>
        </p:blipFill>
        <p:spPr>
          <a:xfrm>
            <a:off x="5408075" y="1097900"/>
            <a:ext cx="3194325" cy="32398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1" name="Shape 1041"/>
        <p:cNvGrpSpPr/>
        <p:nvPr/>
      </p:nvGrpSpPr>
      <p:grpSpPr>
        <a:xfrm>
          <a:off x="0" y="0"/>
          <a:ext cx="0" cy="0"/>
          <a:chOff x="0" y="0"/>
          <a:chExt cx="0" cy="0"/>
        </a:xfrm>
      </p:grpSpPr>
      <p:sp>
        <p:nvSpPr>
          <p:cNvPr id="1042" name="Shape 1042"/>
          <p:cNvSpPr txBox="1"/>
          <p:nvPr>
            <p:ph type="ctrTitle"/>
          </p:nvPr>
        </p:nvSpPr>
        <p:spPr>
          <a:xfrm>
            <a:off x="296049" y="548200"/>
            <a:ext cx="8311800" cy="18522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sz="4000"/>
              <a:t>What should be on your networking/business/contact card?</a:t>
            </a:r>
            <a:endParaRPr sz="4000"/>
          </a:p>
        </p:txBody>
      </p:sp>
      <p:sp>
        <p:nvSpPr>
          <p:cNvPr id="1043" name="Shape 1043"/>
          <p:cNvSpPr txBox="1"/>
          <p:nvPr/>
        </p:nvSpPr>
        <p:spPr>
          <a:xfrm>
            <a:off x="848925" y="2067375"/>
            <a:ext cx="6931200" cy="671100"/>
          </a:xfrm>
          <a:prstGeom prst="rect">
            <a:avLst/>
          </a:prstGeom>
          <a:noFill/>
          <a:ln>
            <a:noFill/>
          </a:ln>
        </p:spPr>
        <p:txBody>
          <a:bodyPr anchorCtr="0" anchor="t" bIns="91425" lIns="91425" spcFirstLastPara="1" rIns="91425" wrap="square" tIns="91425">
            <a:noAutofit/>
          </a:bodyPr>
          <a:lstStyle/>
          <a:p>
            <a:pPr indent="-317500" lvl="0" marL="457200" rtl="0">
              <a:spcBef>
                <a:spcPts val="0"/>
              </a:spcBef>
              <a:spcAft>
                <a:spcPts val="0"/>
              </a:spcAft>
              <a:buSzPts val="1400"/>
              <a:buChar char="●"/>
            </a:pPr>
            <a:r>
              <a:rPr lang="en"/>
              <a:t>Name!</a:t>
            </a:r>
            <a:endParaRPr/>
          </a:p>
          <a:p>
            <a:pPr indent="-317500" lvl="0" marL="457200" rtl="0">
              <a:spcBef>
                <a:spcPts val="0"/>
              </a:spcBef>
              <a:spcAft>
                <a:spcPts val="0"/>
              </a:spcAft>
              <a:buSzPts val="1400"/>
              <a:buChar char="●"/>
            </a:pPr>
            <a:r>
              <a:rPr lang="en"/>
              <a:t>Desired title (UX/UI Designer, UX/UI Researcher, etc.)</a:t>
            </a:r>
            <a:endParaRPr/>
          </a:p>
          <a:p>
            <a:pPr indent="-317500" lvl="0" marL="457200" rtl="0">
              <a:spcBef>
                <a:spcPts val="0"/>
              </a:spcBef>
              <a:spcAft>
                <a:spcPts val="0"/>
              </a:spcAft>
              <a:buSzPts val="1400"/>
              <a:buChar char="●"/>
            </a:pPr>
            <a:r>
              <a:rPr lang="en"/>
              <a:t>Phone number</a:t>
            </a:r>
            <a:endParaRPr/>
          </a:p>
          <a:p>
            <a:pPr indent="-317500" lvl="0" marL="457200" rtl="0">
              <a:spcBef>
                <a:spcPts val="0"/>
              </a:spcBef>
              <a:spcAft>
                <a:spcPts val="0"/>
              </a:spcAft>
              <a:buSzPts val="1400"/>
              <a:buChar char="●"/>
            </a:pPr>
            <a:r>
              <a:rPr lang="en"/>
              <a:t>Email</a:t>
            </a:r>
            <a:endParaRPr/>
          </a:p>
          <a:p>
            <a:pPr indent="-317500" lvl="0" marL="457200" rtl="0">
              <a:spcBef>
                <a:spcPts val="0"/>
              </a:spcBef>
              <a:spcAft>
                <a:spcPts val="0"/>
              </a:spcAft>
              <a:buSzPts val="1400"/>
              <a:buChar char="●"/>
            </a:pPr>
            <a:r>
              <a:rPr lang="en"/>
              <a:t>LinkedIn URL (make sure its a tailored one--the shorter, the better)</a:t>
            </a:r>
            <a:endParaRPr/>
          </a:p>
          <a:p>
            <a:pPr indent="-317500" lvl="0" marL="457200">
              <a:spcBef>
                <a:spcPts val="0"/>
              </a:spcBef>
              <a:spcAft>
                <a:spcPts val="0"/>
              </a:spcAft>
              <a:buSzPts val="1400"/>
              <a:buChar char="●"/>
            </a:pPr>
            <a:r>
              <a:rPr lang="en"/>
              <a:t>Website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0" name="Shape 830"/>
        <p:cNvGrpSpPr/>
        <p:nvPr/>
      </p:nvGrpSpPr>
      <p:grpSpPr>
        <a:xfrm>
          <a:off x="0" y="0"/>
          <a:ext cx="0" cy="0"/>
          <a:chOff x="0" y="0"/>
          <a:chExt cx="0" cy="0"/>
        </a:xfrm>
      </p:grpSpPr>
      <p:sp>
        <p:nvSpPr>
          <p:cNvPr id="831" name="Shape 831"/>
          <p:cNvSpPr txBox="1"/>
          <p:nvPr>
            <p:ph type="title"/>
          </p:nvPr>
        </p:nvSpPr>
        <p:spPr>
          <a:xfrm>
            <a:off x="446559" y="376095"/>
            <a:ext cx="8250900" cy="501000"/>
          </a:xfrm>
          <a:prstGeom prst="rect">
            <a:avLst/>
          </a:prstGeom>
        </p:spPr>
        <p:txBody>
          <a:bodyPr anchorCtr="0" anchor="t" bIns="91425" lIns="91425" spcFirstLastPara="1" rIns="91425" wrap="square" tIns="91425">
            <a:noAutofit/>
          </a:bodyPr>
          <a:lstStyle/>
          <a:p>
            <a:pPr indent="0" lvl="0" marL="0" rtl="0">
              <a:spcBef>
                <a:spcPts val="0"/>
              </a:spcBef>
              <a:spcAft>
                <a:spcPts val="0"/>
              </a:spcAft>
              <a:buClr>
                <a:schemeClr val="dk1"/>
              </a:buClr>
              <a:buSzPts val="1100"/>
              <a:buFont typeface="Arial"/>
              <a:buNone/>
            </a:pPr>
            <a:r>
              <a:rPr b="1" lang="en" sz="3000">
                <a:solidFill>
                  <a:schemeClr val="dk1"/>
                </a:solidFill>
                <a:latin typeface="Oswald"/>
                <a:ea typeface="Oswald"/>
                <a:cs typeface="Oswald"/>
                <a:sym typeface="Oswald"/>
              </a:rPr>
              <a:t>Homework - Due April 18th </a:t>
            </a:r>
            <a:endParaRPr sz="3000">
              <a:latin typeface="Oswald"/>
              <a:ea typeface="Oswald"/>
              <a:cs typeface="Oswald"/>
              <a:sym typeface="Oswald"/>
            </a:endParaRPr>
          </a:p>
        </p:txBody>
      </p:sp>
      <p:sp>
        <p:nvSpPr>
          <p:cNvPr id="832" name="Shape 832"/>
          <p:cNvSpPr txBox="1"/>
          <p:nvPr>
            <p:ph idx="1" type="body"/>
          </p:nvPr>
        </p:nvSpPr>
        <p:spPr>
          <a:xfrm>
            <a:off x="446550" y="949950"/>
            <a:ext cx="8442000" cy="3338100"/>
          </a:xfrm>
          <a:prstGeom prst="rect">
            <a:avLst/>
          </a:prstGeom>
        </p:spPr>
        <p:txBody>
          <a:bodyPr anchorCtr="0" anchor="t" bIns="91425" lIns="91425" spcFirstLastPara="1" rIns="91425" wrap="square" tIns="91425">
            <a:noAutofit/>
          </a:bodyPr>
          <a:lstStyle/>
          <a:p>
            <a:pPr indent="0" lvl="0" marL="0" rtl="0">
              <a:lnSpc>
                <a:spcPct val="115000"/>
              </a:lnSpc>
              <a:spcBef>
                <a:spcPts val="1500"/>
              </a:spcBef>
              <a:spcAft>
                <a:spcPts val="0"/>
              </a:spcAft>
              <a:buNone/>
            </a:pPr>
            <a:r>
              <a:t/>
            </a:r>
            <a:endParaRPr sz="1200">
              <a:solidFill>
                <a:srgbClr val="24292E"/>
              </a:solidFill>
              <a:latin typeface="Helvetica"/>
              <a:ea typeface="Helvetica"/>
              <a:cs typeface="Helvetica"/>
              <a:sym typeface="Helvetica"/>
            </a:endParaRPr>
          </a:p>
          <a:p>
            <a:pPr indent="0" lvl="0" marL="0" rtl="0">
              <a:spcBef>
                <a:spcPts val="2400"/>
              </a:spcBef>
              <a:spcAft>
                <a:spcPts val="0"/>
              </a:spcAft>
              <a:buNone/>
            </a:pPr>
            <a:r>
              <a:t/>
            </a:r>
            <a:endParaRPr/>
          </a:p>
        </p:txBody>
      </p:sp>
      <p:sp>
        <p:nvSpPr>
          <p:cNvPr id="833" name="Shape 833"/>
          <p:cNvSpPr txBox="1"/>
          <p:nvPr/>
        </p:nvSpPr>
        <p:spPr>
          <a:xfrm>
            <a:off x="5008250" y="1990525"/>
            <a:ext cx="6526500" cy="7614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a:t>)</a:t>
            </a:r>
            <a:endParaRPr/>
          </a:p>
        </p:txBody>
      </p:sp>
      <p:pic>
        <p:nvPicPr>
          <p:cNvPr id="834" name="Shape 834"/>
          <p:cNvPicPr preferRelativeResize="0"/>
          <p:nvPr/>
        </p:nvPicPr>
        <p:blipFill>
          <a:blip r:embed="rId3">
            <a:alphaModFix/>
          </a:blip>
          <a:stretch>
            <a:fillRect/>
          </a:stretch>
        </p:blipFill>
        <p:spPr>
          <a:xfrm>
            <a:off x="361425" y="1703425"/>
            <a:ext cx="8782575" cy="173665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7" name="Shape 1047"/>
        <p:cNvGrpSpPr/>
        <p:nvPr/>
      </p:nvGrpSpPr>
      <p:grpSpPr>
        <a:xfrm>
          <a:off x="0" y="0"/>
          <a:ext cx="0" cy="0"/>
          <a:chOff x="0" y="0"/>
          <a:chExt cx="0" cy="0"/>
        </a:xfrm>
      </p:grpSpPr>
      <p:sp>
        <p:nvSpPr>
          <p:cNvPr id="1048" name="Shape 1048"/>
          <p:cNvSpPr/>
          <p:nvPr/>
        </p:nvSpPr>
        <p:spPr>
          <a:xfrm>
            <a:off x="446484" y="518823"/>
            <a:ext cx="7143600" cy="30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1" lang="en" sz="2200">
                <a:latin typeface="Oswald"/>
                <a:ea typeface="Oswald"/>
                <a:cs typeface="Oswald"/>
                <a:sym typeface="Oswald"/>
              </a:rPr>
              <a:t>DIGITAL PRESENCE</a:t>
            </a:r>
            <a:endParaRPr sz="1000">
              <a:latin typeface="Oswald"/>
              <a:ea typeface="Oswald"/>
              <a:cs typeface="Oswald"/>
              <a:sym typeface="Oswald"/>
            </a:endParaRPr>
          </a:p>
        </p:txBody>
      </p:sp>
      <p:sp>
        <p:nvSpPr>
          <p:cNvPr id="1049" name="Shape 1049"/>
          <p:cNvSpPr/>
          <p:nvPr/>
        </p:nvSpPr>
        <p:spPr>
          <a:xfrm>
            <a:off x="446484" y="1037645"/>
            <a:ext cx="8250900" cy="1977000"/>
          </a:xfrm>
          <a:prstGeom prst="rect">
            <a:avLst/>
          </a:prstGeom>
          <a:noFill/>
          <a:ln>
            <a:noFill/>
          </a:ln>
        </p:spPr>
        <p:txBody>
          <a:bodyPr anchorCtr="0" anchor="t" bIns="0" lIns="0" spcFirstLastPara="1" rIns="0" wrap="square" tIns="0">
            <a:noAutofit/>
          </a:bodyPr>
          <a:lstStyle/>
          <a:p>
            <a:pPr indent="0" lvl="0" marL="0" rtl="0">
              <a:lnSpc>
                <a:spcPct val="88333"/>
              </a:lnSpc>
              <a:spcBef>
                <a:spcPts val="0"/>
              </a:spcBef>
              <a:spcAft>
                <a:spcPts val="0"/>
              </a:spcAft>
              <a:buNone/>
            </a:pPr>
            <a:r>
              <a:t/>
            </a:r>
            <a:endParaRPr sz="1000">
              <a:latin typeface="Oswald"/>
              <a:ea typeface="Oswald"/>
              <a:cs typeface="Oswald"/>
              <a:sym typeface="Oswald"/>
            </a:endParaRPr>
          </a:p>
          <a:p>
            <a:pPr indent="0" lvl="0" marL="0" marR="0" rtl="0" algn="l">
              <a:lnSpc>
                <a:spcPct val="88333"/>
              </a:lnSpc>
              <a:spcBef>
                <a:spcPts val="0"/>
              </a:spcBef>
              <a:spcAft>
                <a:spcPts val="0"/>
              </a:spcAft>
              <a:buNone/>
            </a:pPr>
            <a:r>
              <a:rPr b="1" lang="en" sz="6700">
                <a:solidFill>
                  <a:srgbClr val="FFFFFF"/>
                </a:solidFill>
                <a:latin typeface="Oswald"/>
                <a:ea typeface="Oswald"/>
                <a:cs typeface="Oswald"/>
                <a:sym typeface="Oswald"/>
              </a:rPr>
              <a:t>SOCIAL MEDIA</a:t>
            </a:r>
            <a:endParaRPr sz="6700">
              <a:latin typeface="Oswald"/>
              <a:ea typeface="Oswald"/>
              <a:cs typeface="Oswald"/>
              <a:sym typeface="Oswald"/>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3" name="Shape 1053"/>
        <p:cNvGrpSpPr/>
        <p:nvPr/>
      </p:nvGrpSpPr>
      <p:grpSpPr>
        <a:xfrm>
          <a:off x="0" y="0"/>
          <a:ext cx="0" cy="0"/>
          <a:chOff x="0" y="0"/>
          <a:chExt cx="0" cy="0"/>
        </a:xfrm>
      </p:grpSpPr>
      <p:sp>
        <p:nvSpPr>
          <p:cNvPr id="1054" name="Shape 1054"/>
          <p:cNvSpPr/>
          <p:nvPr/>
        </p:nvSpPr>
        <p:spPr>
          <a:xfrm>
            <a:off x="446484" y="518823"/>
            <a:ext cx="5429100" cy="30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1" lang="en" sz="2200">
                <a:latin typeface="Oswald"/>
                <a:ea typeface="Oswald"/>
                <a:cs typeface="Oswald"/>
                <a:sym typeface="Oswald"/>
              </a:rPr>
              <a:t>SOCIAL MEDIA</a:t>
            </a:r>
            <a:endParaRPr sz="1000">
              <a:latin typeface="Oswald"/>
              <a:ea typeface="Oswald"/>
              <a:cs typeface="Oswald"/>
              <a:sym typeface="Oswald"/>
            </a:endParaRPr>
          </a:p>
        </p:txBody>
      </p:sp>
      <p:sp>
        <p:nvSpPr>
          <p:cNvPr id="1055" name="Shape 1055"/>
          <p:cNvSpPr txBox="1"/>
          <p:nvPr>
            <p:ph idx="1" type="body"/>
          </p:nvPr>
        </p:nvSpPr>
        <p:spPr>
          <a:xfrm>
            <a:off x="446489" y="674765"/>
            <a:ext cx="8250900" cy="26835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000">
              <a:latin typeface="Georgia"/>
              <a:ea typeface="Georgia"/>
              <a:cs typeface="Georgia"/>
              <a:sym typeface="Georgia"/>
            </a:endParaRPr>
          </a:p>
          <a:p>
            <a:pPr indent="-152400" lvl="0" marL="152400" marR="0" rtl="0" algn="l">
              <a:spcBef>
                <a:spcPts val="0"/>
              </a:spcBef>
              <a:spcAft>
                <a:spcPts val="0"/>
              </a:spcAft>
              <a:buSzPts val="1400"/>
              <a:buFont typeface="Comfortaa"/>
              <a:buChar char="‣"/>
            </a:pPr>
            <a:r>
              <a:rPr lang="en" sz="2000">
                <a:latin typeface="Comfortaa"/>
                <a:ea typeface="Comfortaa"/>
                <a:cs typeface="Comfortaa"/>
                <a:sym typeface="Comfortaa"/>
              </a:rPr>
              <a:t>How to sum up social media:</a:t>
            </a:r>
            <a:endParaRPr sz="2000">
              <a:latin typeface="Comfortaa"/>
              <a:ea typeface="Comfortaa"/>
              <a:cs typeface="Comfortaa"/>
              <a:sym typeface="Comfortaa"/>
            </a:endParaRPr>
          </a:p>
          <a:p>
            <a:pPr indent="-165100" lvl="1" marL="457200" marR="0" rtl="0" algn="l">
              <a:spcBef>
                <a:spcPts val="0"/>
              </a:spcBef>
              <a:spcAft>
                <a:spcPts val="0"/>
              </a:spcAft>
              <a:buSzPts val="1800"/>
              <a:buFont typeface="Comfortaa"/>
              <a:buChar char="‣"/>
            </a:pPr>
            <a:r>
              <a:rPr lang="en" sz="1800">
                <a:solidFill>
                  <a:schemeClr val="dk1"/>
                </a:solidFill>
                <a:latin typeface="Comfortaa"/>
                <a:ea typeface="Comfortaa"/>
                <a:cs typeface="Comfortaa"/>
                <a:sym typeface="Comfortaa"/>
              </a:rPr>
              <a:t>LinkedIn is people you know</a:t>
            </a:r>
            <a:endParaRPr sz="1800">
              <a:solidFill>
                <a:schemeClr val="dk1"/>
              </a:solidFill>
              <a:latin typeface="Comfortaa"/>
              <a:ea typeface="Comfortaa"/>
              <a:cs typeface="Comfortaa"/>
              <a:sym typeface="Comfortaa"/>
            </a:endParaRPr>
          </a:p>
          <a:p>
            <a:pPr indent="-165100" lvl="1" marL="457200" marR="0" rtl="0" algn="l">
              <a:spcBef>
                <a:spcPts val="0"/>
              </a:spcBef>
              <a:spcAft>
                <a:spcPts val="0"/>
              </a:spcAft>
              <a:buSzPts val="1800"/>
              <a:buFont typeface="Comfortaa"/>
              <a:buChar char="‣"/>
            </a:pPr>
            <a:r>
              <a:rPr lang="en" sz="1800">
                <a:solidFill>
                  <a:schemeClr val="dk1"/>
                </a:solidFill>
                <a:latin typeface="Comfortaa"/>
                <a:ea typeface="Comfortaa"/>
                <a:cs typeface="Comfortaa"/>
                <a:sym typeface="Comfortaa"/>
              </a:rPr>
              <a:t>Facebook is people you used to know</a:t>
            </a:r>
            <a:endParaRPr sz="1800">
              <a:solidFill>
                <a:schemeClr val="dk1"/>
              </a:solidFill>
              <a:latin typeface="Comfortaa"/>
              <a:ea typeface="Comfortaa"/>
              <a:cs typeface="Comfortaa"/>
              <a:sym typeface="Comfortaa"/>
            </a:endParaRPr>
          </a:p>
          <a:p>
            <a:pPr indent="-165100" lvl="1" marL="457200" rtl="0">
              <a:spcBef>
                <a:spcPts val="0"/>
              </a:spcBef>
              <a:spcAft>
                <a:spcPts val="0"/>
              </a:spcAft>
              <a:buClr>
                <a:schemeClr val="dk1"/>
              </a:buClr>
              <a:buSzPts val="1800"/>
              <a:buFont typeface="Comfortaa"/>
              <a:buChar char="‣"/>
            </a:pPr>
            <a:r>
              <a:rPr lang="en" sz="1800">
                <a:solidFill>
                  <a:schemeClr val="dk1"/>
                </a:solidFill>
                <a:latin typeface="Comfortaa"/>
                <a:ea typeface="Comfortaa"/>
                <a:cs typeface="Comfortaa"/>
                <a:sym typeface="Comfortaa"/>
              </a:rPr>
              <a:t>Twitter is people you want to know</a:t>
            </a:r>
            <a:endParaRPr sz="1800">
              <a:solidFill>
                <a:schemeClr val="dk1"/>
              </a:solidFill>
              <a:latin typeface="Comfortaa"/>
              <a:ea typeface="Comfortaa"/>
              <a:cs typeface="Comfortaa"/>
              <a:sym typeface="Comfortaa"/>
            </a:endParaRPr>
          </a:p>
          <a:p>
            <a:pPr indent="-165100" lvl="1" marL="457200" rtl="0">
              <a:spcBef>
                <a:spcPts val="0"/>
              </a:spcBef>
              <a:spcAft>
                <a:spcPts val="0"/>
              </a:spcAft>
              <a:buClr>
                <a:schemeClr val="dk1"/>
              </a:buClr>
              <a:buSzPts val="1800"/>
              <a:buFont typeface="Comfortaa"/>
              <a:buChar char="‣"/>
            </a:pPr>
            <a:r>
              <a:rPr lang="en" sz="1800">
                <a:solidFill>
                  <a:schemeClr val="dk1"/>
                </a:solidFill>
                <a:latin typeface="Comfortaa"/>
                <a:ea typeface="Comfortaa"/>
                <a:cs typeface="Comfortaa"/>
                <a:sym typeface="Comfortaa"/>
              </a:rPr>
              <a:t>Instagram is the stuff you have</a:t>
            </a:r>
            <a:endParaRPr sz="1800">
              <a:solidFill>
                <a:schemeClr val="dk1"/>
              </a:solidFill>
              <a:latin typeface="Comfortaa"/>
              <a:ea typeface="Comfortaa"/>
              <a:cs typeface="Comfortaa"/>
              <a:sym typeface="Comfortaa"/>
            </a:endParaRPr>
          </a:p>
          <a:p>
            <a:pPr indent="-165100" lvl="1" marL="457200" rtl="0">
              <a:spcBef>
                <a:spcPts val="0"/>
              </a:spcBef>
              <a:spcAft>
                <a:spcPts val="0"/>
              </a:spcAft>
              <a:buClr>
                <a:schemeClr val="dk1"/>
              </a:buClr>
              <a:buSzPts val="1800"/>
              <a:buFont typeface="Comfortaa"/>
              <a:buChar char="‣"/>
            </a:pPr>
            <a:r>
              <a:rPr lang="en" sz="1800">
                <a:solidFill>
                  <a:schemeClr val="dk1"/>
                </a:solidFill>
                <a:latin typeface="Comfortaa"/>
                <a:ea typeface="Comfortaa"/>
                <a:cs typeface="Comfortaa"/>
                <a:sym typeface="Comfortaa"/>
              </a:rPr>
              <a:t>Pinterest is the stuff you want</a:t>
            </a:r>
            <a:endParaRPr>
              <a:latin typeface="Georgia"/>
              <a:ea typeface="Georgia"/>
              <a:cs typeface="Georgia"/>
              <a:sym typeface="Georgia"/>
            </a:endParaRPr>
          </a:p>
        </p:txBody>
      </p:sp>
      <p:pic>
        <p:nvPicPr>
          <p:cNvPr id="1056" name="Shape 1056"/>
          <p:cNvPicPr preferRelativeResize="0"/>
          <p:nvPr/>
        </p:nvPicPr>
        <p:blipFill>
          <a:blip r:embed="rId3">
            <a:alphaModFix/>
          </a:blip>
          <a:stretch>
            <a:fillRect/>
          </a:stretch>
        </p:blipFill>
        <p:spPr>
          <a:xfrm>
            <a:off x="277748" y="3022043"/>
            <a:ext cx="1060444" cy="1060444"/>
          </a:xfrm>
          <a:prstGeom prst="rect">
            <a:avLst/>
          </a:prstGeom>
          <a:noFill/>
          <a:ln>
            <a:noFill/>
          </a:ln>
        </p:spPr>
      </p:pic>
      <p:pic>
        <p:nvPicPr>
          <p:cNvPr id="1057" name="Shape 1057"/>
          <p:cNvPicPr preferRelativeResize="0"/>
          <p:nvPr/>
        </p:nvPicPr>
        <p:blipFill>
          <a:blip r:embed="rId4">
            <a:alphaModFix/>
          </a:blip>
          <a:stretch>
            <a:fillRect/>
          </a:stretch>
        </p:blipFill>
        <p:spPr>
          <a:xfrm>
            <a:off x="1378571" y="3171130"/>
            <a:ext cx="762775" cy="762775"/>
          </a:xfrm>
          <a:prstGeom prst="rect">
            <a:avLst/>
          </a:prstGeom>
          <a:noFill/>
          <a:ln>
            <a:noFill/>
          </a:ln>
        </p:spPr>
      </p:pic>
      <p:pic>
        <p:nvPicPr>
          <p:cNvPr id="1058" name="Shape 1058"/>
          <p:cNvPicPr preferRelativeResize="0"/>
          <p:nvPr/>
        </p:nvPicPr>
        <p:blipFill>
          <a:blip r:embed="rId5">
            <a:alphaModFix/>
          </a:blip>
          <a:stretch>
            <a:fillRect/>
          </a:stretch>
        </p:blipFill>
        <p:spPr>
          <a:xfrm>
            <a:off x="2340320" y="3171125"/>
            <a:ext cx="939516" cy="762775"/>
          </a:xfrm>
          <a:prstGeom prst="rect">
            <a:avLst/>
          </a:prstGeom>
          <a:noFill/>
          <a:ln>
            <a:noFill/>
          </a:ln>
        </p:spPr>
      </p:pic>
      <p:pic>
        <p:nvPicPr>
          <p:cNvPr id="1059" name="Shape 1059"/>
          <p:cNvPicPr preferRelativeResize="0"/>
          <p:nvPr/>
        </p:nvPicPr>
        <p:blipFill>
          <a:blip r:embed="rId6">
            <a:alphaModFix/>
          </a:blip>
          <a:stretch>
            <a:fillRect/>
          </a:stretch>
        </p:blipFill>
        <p:spPr>
          <a:xfrm>
            <a:off x="3388233" y="3134845"/>
            <a:ext cx="948818" cy="948818"/>
          </a:xfrm>
          <a:prstGeom prst="rect">
            <a:avLst/>
          </a:prstGeom>
          <a:noFill/>
          <a:ln>
            <a:noFill/>
          </a:ln>
        </p:spPr>
      </p:pic>
      <p:pic>
        <p:nvPicPr>
          <p:cNvPr id="1060" name="Shape 1060"/>
          <p:cNvPicPr preferRelativeResize="0"/>
          <p:nvPr/>
        </p:nvPicPr>
        <p:blipFill>
          <a:blip r:embed="rId7">
            <a:alphaModFix/>
          </a:blip>
          <a:stretch>
            <a:fillRect/>
          </a:stretch>
        </p:blipFill>
        <p:spPr>
          <a:xfrm>
            <a:off x="4468977" y="3245674"/>
            <a:ext cx="846495" cy="837192"/>
          </a:xfrm>
          <a:prstGeom prst="rect">
            <a:avLst/>
          </a:prstGeom>
          <a:noFill/>
          <a:ln>
            <a:noFill/>
          </a:ln>
        </p:spPr>
      </p:pic>
      <p:pic>
        <p:nvPicPr>
          <p:cNvPr id="1061" name="Shape 1061"/>
          <p:cNvPicPr preferRelativeResize="0"/>
          <p:nvPr/>
        </p:nvPicPr>
        <p:blipFill>
          <a:blip r:embed="rId8">
            <a:alphaModFix/>
          </a:blip>
          <a:stretch>
            <a:fillRect/>
          </a:stretch>
        </p:blipFill>
        <p:spPr>
          <a:xfrm>
            <a:off x="5447412" y="904500"/>
            <a:ext cx="3494355" cy="4076045"/>
          </a:xfrm>
          <a:prstGeom prst="rect">
            <a:avLst/>
          </a:prstGeom>
          <a:noFill/>
          <a:ln>
            <a:noFill/>
          </a:ln>
        </p:spPr>
      </p:pic>
      <p:pic>
        <p:nvPicPr>
          <p:cNvPr descr="IMG_3617.JPG" id="1062" name="Shape 1062"/>
          <p:cNvPicPr preferRelativeResize="0"/>
          <p:nvPr/>
        </p:nvPicPr>
        <p:blipFill>
          <a:blip r:embed="rId9">
            <a:alphaModFix/>
          </a:blip>
          <a:stretch>
            <a:fillRect/>
          </a:stretch>
        </p:blipFill>
        <p:spPr>
          <a:xfrm>
            <a:off x="5447415" y="987420"/>
            <a:ext cx="3352431" cy="3910486"/>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6" name="Shape 1066"/>
        <p:cNvGrpSpPr/>
        <p:nvPr/>
      </p:nvGrpSpPr>
      <p:grpSpPr>
        <a:xfrm>
          <a:off x="0" y="0"/>
          <a:ext cx="0" cy="0"/>
          <a:chOff x="0" y="0"/>
          <a:chExt cx="0" cy="0"/>
        </a:xfrm>
      </p:grpSpPr>
      <p:sp>
        <p:nvSpPr>
          <p:cNvPr id="1067" name="Shape 1067"/>
          <p:cNvSpPr txBox="1"/>
          <p:nvPr>
            <p:ph idx="1" type="body"/>
          </p:nvPr>
        </p:nvSpPr>
        <p:spPr>
          <a:xfrm>
            <a:off x="446550" y="760504"/>
            <a:ext cx="8250900" cy="39885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latin typeface="Georgia"/>
              <a:ea typeface="Georgia"/>
              <a:cs typeface="Georgia"/>
              <a:sym typeface="Georgia"/>
            </a:endParaRPr>
          </a:p>
          <a:p>
            <a:pPr indent="-177800" lvl="0" marL="152400" rtl="0">
              <a:lnSpc>
                <a:spcPct val="150000"/>
              </a:lnSpc>
              <a:spcBef>
                <a:spcPts val="0"/>
              </a:spcBef>
              <a:spcAft>
                <a:spcPts val="0"/>
              </a:spcAft>
              <a:buClr>
                <a:schemeClr val="dk1"/>
              </a:buClr>
              <a:buSzPts val="1800"/>
              <a:buFont typeface="Comfortaa"/>
              <a:buChar char="‣"/>
            </a:pPr>
            <a:r>
              <a:rPr lang="en" sz="1800">
                <a:solidFill>
                  <a:srgbClr val="222222"/>
                </a:solidFill>
                <a:highlight>
                  <a:srgbClr val="FFFFFF"/>
                </a:highlight>
                <a:latin typeface="Comfortaa"/>
                <a:ea typeface="Comfortaa"/>
                <a:cs typeface="Comfortaa"/>
                <a:sym typeface="Comfortaa"/>
              </a:rPr>
              <a:t>Get online!</a:t>
            </a:r>
            <a:endParaRPr sz="1800">
              <a:solidFill>
                <a:srgbClr val="222222"/>
              </a:solidFill>
              <a:highlight>
                <a:srgbClr val="FFFFFF"/>
              </a:highlight>
              <a:latin typeface="Comfortaa"/>
              <a:ea typeface="Comfortaa"/>
              <a:cs typeface="Comfortaa"/>
              <a:sym typeface="Comfortaa"/>
            </a:endParaRPr>
          </a:p>
          <a:p>
            <a:pPr indent="-165100" lvl="1" marL="457200" rtl="0">
              <a:lnSpc>
                <a:spcPct val="150000"/>
              </a:lnSpc>
              <a:spcBef>
                <a:spcPts val="0"/>
              </a:spcBef>
              <a:spcAft>
                <a:spcPts val="0"/>
              </a:spcAft>
              <a:buClr>
                <a:schemeClr val="dk1"/>
              </a:buClr>
              <a:buSzPts val="1800"/>
              <a:buFont typeface="Georgia"/>
              <a:buChar char="‣"/>
            </a:pPr>
            <a:r>
              <a:rPr b="1" lang="en" sz="1800">
                <a:solidFill>
                  <a:srgbClr val="1EC9C6"/>
                </a:solidFill>
                <a:highlight>
                  <a:srgbClr val="FFFFFF"/>
                </a:highlight>
                <a:latin typeface="Comfortaa"/>
                <a:ea typeface="Comfortaa"/>
                <a:cs typeface="Comfortaa"/>
                <a:sym typeface="Comfortaa"/>
              </a:rPr>
              <a:t>73% of recruiters</a:t>
            </a:r>
            <a:r>
              <a:rPr lang="en" sz="1800">
                <a:solidFill>
                  <a:srgbClr val="333333"/>
                </a:solidFill>
                <a:highlight>
                  <a:srgbClr val="FFFFFF"/>
                </a:highlight>
                <a:latin typeface="Comfortaa"/>
                <a:ea typeface="Comfortaa"/>
                <a:cs typeface="Comfortaa"/>
                <a:sym typeface="Comfortaa"/>
              </a:rPr>
              <a:t> have hired a candidate through social media.</a:t>
            </a:r>
            <a:endParaRPr sz="1800">
              <a:solidFill>
                <a:srgbClr val="333333"/>
              </a:solidFill>
              <a:highlight>
                <a:srgbClr val="FFFFFF"/>
              </a:highlight>
              <a:latin typeface="Comfortaa"/>
              <a:ea typeface="Comfortaa"/>
              <a:cs typeface="Comfortaa"/>
              <a:sym typeface="Comfortaa"/>
            </a:endParaRPr>
          </a:p>
          <a:p>
            <a:pPr indent="-165100" lvl="1" marL="457200" rtl="0">
              <a:lnSpc>
                <a:spcPct val="150000"/>
              </a:lnSpc>
              <a:spcBef>
                <a:spcPts val="0"/>
              </a:spcBef>
              <a:spcAft>
                <a:spcPts val="0"/>
              </a:spcAft>
              <a:buClr>
                <a:schemeClr val="dk1"/>
              </a:buClr>
              <a:buSzPts val="1800"/>
              <a:buFont typeface="Georgia"/>
              <a:buChar char="‣"/>
            </a:pPr>
            <a:r>
              <a:rPr b="1" lang="en" sz="1800">
                <a:solidFill>
                  <a:srgbClr val="1EC9C6"/>
                </a:solidFill>
                <a:highlight>
                  <a:srgbClr val="FFFFFF"/>
                </a:highlight>
                <a:latin typeface="Comfortaa"/>
                <a:ea typeface="Comfortaa"/>
                <a:cs typeface="Comfortaa"/>
                <a:sym typeface="Comfortaa"/>
              </a:rPr>
              <a:t>93% of hiring managers</a:t>
            </a:r>
            <a:r>
              <a:rPr lang="en" sz="1800">
                <a:solidFill>
                  <a:srgbClr val="333333"/>
                </a:solidFill>
                <a:highlight>
                  <a:srgbClr val="FFFFFF"/>
                </a:highlight>
                <a:latin typeface="Comfortaa"/>
                <a:ea typeface="Comfortaa"/>
                <a:cs typeface="Comfortaa"/>
                <a:sym typeface="Comfortaa"/>
              </a:rPr>
              <a:t> will review an applicant’s social media profile before taking the next step.</a:t>
            </a:r>
            <a:endParaRPr sz="1800">
              <a:solidFill>
                <a:srgbClr val="333333"/>
              </a:solidFill>
              <a:highlight>
                <a:srgbClr val="FFFFFF"/>
              </a:highlight>
              <a:latin typeface="Comfortaa"/>
              <a:ea typeface="Comfortaa"/>
              <a:cs typeface="Comfortaa"/>
              <a:sym typeface="Comfortaa"/>
            </a:endParaRPr>
          </a:p>
          <a:p>
            <a:pPr indent="-165100" lvl="1" marL="457200" rtl="0">
              <a:spcBef>
                <a:spcPts val="0"/>
              </a:spcBef>
              <a:spcAft>
                <a:spcPts val="0"/>
              </a:spcAft>
              <a:buClr>
                <a:schemeClr val="dk1"/>
              </a:buClr>
              <a:buSzPts val="1800"/>
              <a:buFont typeface="Georgia"/>
              <a:buChar char="‣"/>
            </a:pPr>
            <a:r>
              <a:rPr b="1" lang="en" sz="1800">
                <a:solidFill>
                  <a:srgbClr val="1EC9C6"/>
                </a:solidFill>
                <a:latin typeface="Comfortaa"/>
                <a:ea typeface="Comfortaa"/>
                <a:cs typeface="Comfortaa"/>
                <a:sym typeface="Comfortaa"/>
              </a:rPr>
              <a:t>55% of recruiters</a:t>
            </a:r>
            <a:r>
              <a:rPr lang="en" sz="1800">
                <a:solidFill>
                  <a:schemeClr val="dk1"/>
                </a:solidFill>
                <a:latin typeface="Comfortaa"/>
                <a:ea typeface="Comfortaa"/>
                <a:cs typeface="Comfortaa"/>
                <a:sym typeface="Comfortaa"/>
              </a:rPr>
              <a:t> have reconsidered candidates based on their social profiles, </a:t>
            </a:r>
            <a:r>
              <a:rPr b="1" lang="en" sz="1800">
                <a:solidFill>
                  <a:srgbClr val="1EC9C6"/>
                </a:solidFill>
                <a:latin typeface="Comfortaa"/>
                <a:ea typeface="Comfortaa"/>
                <a:cs typeface="Comfortaa"/>
                <a:sym typeface="Comfortaa"/>
              </a:rPr>
              <a:t>61%</a:t>
            </a:r>
            <a:r>
              <a:rPr lang="en" sz="1800">
                <a:solidFill>
                  <a:schemeClr val="dk1"/>
                </a:solidFill>
                <a:latin typeface="Comfortaa"/>
                <a:ea typeface="Comfortaa"/>
                <a:cs typeface="Comfortaa"/>
                <a:sym typeface="Comfortaa"/>
              </a:rPr>
              <a:t> of those </a:t>
            </a:r>
            <a:r>
              <a:rPr b="1" lang="en" sz="1800">
                <a:solidFill>
                  <a:srgbClr val="1EC9C6"/>
                </a:solidFill>
                <a:latin typeface="Comfortaa"/>
                <a:ea typeface="Comfortaa"/>
                <a:cs typeface="Comfortaa"/>
                <a:sym typeface="Comfortaa"/>
              </a:rPr>
              <a:t>reconsiderations being negative</a:t>
            </a:r>
            <a:r>
              <a:rPr lang="en" sz="1800">
                <a:solidFill>
                  <a:schemeClr val="dk1"/>
                </a:solidFill>
                <a:latin typeface="Comfortaa"/>
                <a:ea typeface="Comfortaa"/>
                <a:cs typeface="Comfortaa"/>
                <a:sym typeface="Comfortaa"/>
              </a:rPr>
              <a:t>. </a:t>
            </a:r>
            <a:br>
              <a:rPr lang="en" sz="1800">
                <a:solidFill>
                  <a:schemeClr val="dk1"/>
                </a:solidFill>
                <a:latin typeface="Comfortaa"/>
                <a:ea typeface="Comfortaa"/>
                <a:cs typeface="Comfortaa"/>
                <a:sym typeface="Comfortaa"/>
              </a:rPr>
            </a:br>
            <a:endParaRPr sz="1800">
              <a:solidFill>
                <a:schemeClr val="dk1"/>
              </a:solidFill>
              <a:latin typeface="Comfortaa"/>
              <a:ea typeface="Comfortaa"/>
              <a:cs typeface="Comfortaa"/>
              <a:sym typeface="Comfortaa"/>
            </a:endParaRPr>
          </a:p>
          <a:p>
            <a:pPr indent="-165100" lvl="1" marL="457200" rtl="0">
              <a:spcBef>
                <a:spcPts val="0"/>
              </a:spcBef>
              <a:spcAft>
                <a:spcPts val="0"/>
              </a:spcAft>
              <a:buClr>
                <a:schemeClr val="dk1"/>
              </a:buClr>
              <a:buSzPts val="1800"/>
              <a:buFont typeface="Georgia"/>
              <a:buChar char="‣"/>
            </a:pPr>
            <a:r>
              <a:rPr b="1" lang="en" sz="1800">
                <a:solidFill>
                  <a:srgbClr val="1EC9C6"/>
                </a:solidFill>
                <a:latin typeface="Comfortaa"/>
                <a:ea typeface="Comfortaa"/>
                <a:cs typeface="Comfortaa"/>
                <a:sym typeface="Comfortaa"/>
              </a:rPr>
              <a:t>23%</a:t>
            </a:r>
            <a:r>
              <a:rPr lang="en" sz="1800">
                <a:solidFill>
                  <a:schemeClr val="dk1"/>
                </a:solidFill>
                <a:latin typeface="Comfortaa"/>
                <a:ea typeface="Comfortaa"/>
                <a:cs typeface="Comfortaa"/>
                <a:sym typeface="Comfortaa"/>
              </a:rPr>
              <a:t> found content that </a:t>
            </a:r>
            <a:r>
              <a:rPr b="1" lang="en" sz="1800">
                <a:solidFill>
                  <a:srgbClr val="1EC9C6"/>
                </a:solidFill>
                <a:latin typeface="Comfortaa"/>
                <a:ea typeface="Comfortaa"/>
                <a:cs typeface="Comfortaa"/>
                <a:sym typeface="Comfortaa"/>
              </a:rPr>
              <a:t>directly led to hiring</a:t>
            </a:r>
            <a:r>
              <a:rPr lang="en" sz="1800">
                <a:solidFill>
                  <a:schemeClr val="dk1"/>
                </a:solidFill>
                <a:latin typeface="Comfortaa"/>
                <a:ea typeface="Comfortaa"/>
                <a:cs typeface="Comfortaa"/>
                <a:sym typeface="Comfortaa"/>
              </a:rPr>
              <a:t> the candidate. </a:t>
            </a:r>
            <a:br>
              <a:rPr lang="en" sz="1800">
                <a:solidFill>
                  <a:schemeClr val="dk1"/>
                </a:solidFill>
                <a:latin typeface="Comfortaa"/>
                <a:ea typeface="Comfortaa"/>
                <a:cs typeface="Comfortaa"/>
                <a:sym typeface="Comfortaa"/>
              </a:rPr>
            </a:br>
            <a:endParaRPr sz="1800">
              <a:solidFill>
                <a:srgbClr val="333333"/>
              </a:solidFill>
              <a:highlight>
                <a:srgbClr val="FFFFFF"/>
              </a:highlight>
              <a:latin typeface="Comfortaa"/>
              <a:ea typeface="Comfortaa"/>
              <a:cs typeface="Comfortaa"/>
              <a:sym typeface="Comfortaa"/>
            </a:endParaRPr>
          </a:p>
          <a:p>
            <a:pPr indent="-165100" lvl="1" marL="457200" rtl="0">
              <a:lnSpc>
                <a:spcPct val="150000"/>
              </a:lnSpc>
              <a:spcBef>
                <a:spcPts val="0"/>
              </a:spcBef>
              <a:spcAft>
                <a:spcPts val="0"/>
              </a:spcAft>
              <a:buClr>
                <a:schemeClr val="dk1"/>
              </a:buClr>
              <a:buSzPts val="1800"/>
              <a:buFont typeface="Georgia"/>
              <a:buChar char="‣"/>
            </a:pPr>
            <a:r>
              <a:rPr lang="en" sz="1800">
                <a:solidFill>
                  <a:srgbClr val="333333"/>
                </a:solidFill>
                <a:highlight>
                  <a:srgbClr val="FFFFFF"/>
                </a:highlight>
                <a:latin typeface="Comfortaa"/>
                <a:ea typeface="Comfortaa"/>
                <a:cs typeface="Comfortaa"/>
                <a:sym typeface="Comfortaa"/>
              </a:rPr>
              <a:t>Candidates sourced through referrals and company hiring pages are more likely to get </a:t>
            </a:r>
            <a:r>
              <a:rPr b="1" lang="en" sz="1800">
                <a:solidFill>
                  <a:srgbClr val="1EC9C6"/>
                </a:solidFill>
                <a:highlight>
                  <a:srgbClr val="FFFFFF"/>
                </a:highlight>
                <a:latin typeface="Comfortaa"/>
                <a:ea typeface="Comfortaa"/>
                <a:cs typeface="Comfortaa"/>
                <a:sym typeface="Comfortaa"/>
              </a:rPr>
              <a:t>hired faster,</a:t>
            </a:r>
            <a:r>
              <a:rPr lang="en" sz="1800">
                <a:solidFill>
                  <a:srgbClr val="333333"/>
                </a:solidFill>
                <a:highlight>
                  <a:srgbClr val="FFFFFF"/>
                </a:highlight>
                <a:latin typeface="Comfortaa"/>
                <a:ea typeface="Comfortaa"/>
                <a:cs typeface="Comfortaa"/>
                <a:sym typeface="Comfortaa"/>
              </a:rPr>
              <a:t> and </a:t>
            </a:r>
            <a:r>
              <a:rPr b="1" lang="en" sz="1800">
                <a:solidFill>
                  <a:srgbClr val="1EC9C6"/>
                </a:solidFill>
                <a:highlight>
                  <a:srgbClr val="FFFFFF"/>
                </a:highlight>
                <a:latin typeface="Comfortaa"/>
                <a:ea typeface="Comfortaa"/>
                <a:cs typeface="Comfortaa"/>
                <a:sym typeface="Comfortaa"/>
              </a:rPr>
              <a:t>stay longer.</a:t>
            </a:r>
            <a:r>
              <a:rPr lang="en" sz="1800">
                <a:solidFill>
                  <a:srgbClr val="333333"/>
                </a:solidFill>
                <a:highlight>
                  <a:srgbClr val="FFFFFF"/>
                </a:highlight>
                <a:latin typeface="Comfortaa"/>
                <a:ea typeface="Comfortaa"/>
                <a:cs typeface="Comfortaa"/>
                <a:sym typeface="Comfortaa"/>
              </a:rPr>
              <a:t> </a:t>
            </a:r>
            <a:r>
              <a:rPr lang="en">
                <a:solidFill>
                  <a:schemeClr val="dk1"/>
                </a:solidFill>
                <a:latin typeface="Georgia"/>
                <a:ea typeface="Georgia"/>
                <a:cs typeface="Georgia"/>
                <a:sym typeface="Georgia"/>
              </a:rPr>
              <a:t>[Source: </a:t>
            </a:r>
            <a:r>
              <a:rPr lang="en" u="sng">
                <a:solidFill>
                  <a:schemeClr val="hlink"/>
                </a:solidFill>
                <a:latin typeface="Georgia"/>
                <a:ea typeface="Georgia"/>
                <a:cs typeface="Georgia"/>
                <a:sym typeface="Georgia"/>
                <a:hlinkClick r:id="rId3"/>
              </a:rPr>
              <a:t>2015 Jobvite Survey</a:t>
            </a:r>
            <a:r>
              <a:rPr lang="en">
                <a:solidFill>
                  <a:schemeClr val="dk1"/>
                </a:solidFill>
                <a:latin typeface="Georgia"/>
                <a:ea typeface="Georgia"/>
                <a:cs typeface="Georgia"/>
                <a:sym typeface="Georgia"/>
              </a:rPr>
              <a:t>]</a:t>
            </a:r>
            <a:endParaRPr>
              <a:solidFill>
                <a:schemeClr val="dk1"/>
              </a:solidFill>
              <a:latin typeface="Georgia"/>
              <a:ea typeface="Georgia"/>
              <a:cs typeface="Georgia"/>
              <a:sym typeface="Georgia"/>
            </a:endParaRPr>
          </a:p>
          <a:p>
            <a:pPr indent="0" lvl="0" marL="0" rtl="0">
              <a:lnSpc>
                <a:spcPct val="150000"/>
              </a:lnSpc>
              <a:spcBef>
                <a:spcPts val="0"/>
              </a:spcBef>
              <a:spcAft>
                <a:spcPts val="0"/>
              </a:spcAft>
              <a:buNone/>
            </a:pPr>
            <a:r>
              <a:t/>
            </a:r>
            <a:endParaRPr sz="1800">
              <a:solidFill>
                <a:schemeClr val="dk1"/>
              </a:solidFill>
              <a:latin typeface="Georgia"/>
              <a:ea typeface="Georgia"/>
              <a:cs typeface="Georgia"/>
              <a:sym typeface="Georgia"/>
            </a:endParaRPr>
          </a:p>
          <a:p>
            <a:pPr indent="0" lvl="0" marL="0" rtl="0">
              <a:lnSpc>
                <a:spcPct val="150000"/>
              </a:lnSpc>
              <a:spcBef>
                <a:spcPts val="0"/>
              </a:spcBef>
              <a:spcAft>
                <a:spcPts val="0"/>
              </a:spcAft>
              <a:buNone/>
            </a:pPr>
            <a:r>
              <a:t/>
            </a:r>
            <a:endParaRPr sz="1800">
              <a:solidFill>
                <a:schemeClr val="dk1"/>
              </a:solidFill>
              <a:latin typeface="Georgia"/>
              <a:ea typeface="Georgia"/>
              <a:cs typeface="Georgia"/>
              <a:sym typeface="Georgia"/>
            </a:endParaRPr>
          </a:p>
          <a:p>
            <a:pPr indent="0" lvl="0" marL="0" rtl="0">
              <a:lnSpc>
                <a:spcPct val="150000"/>
              </a:lnSpc>
              <a:spcBef>
                <a:spcPts val="0"/>
              </a:spcBef>
              <a:spcAft>
                <a:spcPts val="0"/>
              </a:spcAft>
              <a:buNone/>
            </a:pPr>
            <a:r>
              <a:t/>
            </a:r>
            <a:endParaRPr sz="1800">
              <a:solidFill>
                <a:schemeClr val="dk1"/>
              </a:solidFill>
              <a:latin typeface="Georgia"/>
              <a:ea typeface="Georgia"/>
              <a:cs typeface="Georgia"/>
              <a:sym typeface="Georgia"/>
            </a:endParaRPr>
          </a:p>
          <a:p>
            <a:pPr indent="0" lvl="0" marL="0" marR="0" rtl="0" algn="l">
              <a:spcBef>
                <a:spcPts val="700"/>
              </a:spcBef>
              <a:spcAft>
                <a:spcPts val="0"/>
              </a:spcAft>
              <a:buNone/>
            </a:pPr>
            <a:r>
              <a:t/>
            </a:r>
            <a:endParaRPr sz="1800">
              <a:latin typeface="Georgia"/>
              <a:ea typeface="Georgia"/>
              <a:cs typeface="Georgia"/>
              <a:sym typeface="Georgia"/>
            </a:endParaRPr>
          </a:p>
        </p:txBody>
      </p:sp>
      <p:sp>
        <p:nvSpPr>
          <p:cNvPr id="1068" name="Shape 1068"/>
          <p:cNvSpPr/>
          <p:nvPr/>
        </p:nvSpPr>
        <p:spPr>
          <a:xfrm>
            <a:off x="446484" y="518823"/>
            <a:ext cx="5429100" cy="30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1" lang="en" sz="2200">
                <a:latin typeface="Oswald"/>
                <a:ea typeface="Oswald"/>
                <a:cs typeface="Oswald"/>
                <a:sym typeface="Oswald"/>
              </a:rPr>
              <a:t>SOCIAL MEDIA</a:t>
            </a:r>
            <a:endParaRPr sz="1000">
              <a:latin typeface="Oswald"/>
              <a:ea typeface="Oswald"/>
              <a:cs typeface="Oswald"/>
              <a:sym typeface="Oswa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67">
                                            <p:txEl>
                                              <p:pRg end="0" st="0"/>
                                            </p:txEl>
                                          </p:spTgt>
                                        </p:tgtEl>
                                        <p:attrNameLst>
                                          <p:attrName>style.visibility</p:attrName>
                                        </p:attrNameLst>
                                      </p:cBhvr>
                                      <p:to>
                                        <p:strVal val="visible"/>
                                      </p:to>
                                    </p:set>
                                    <p:animEffect filter="fade" transition="in">
                                      <p:cBhvr>
                                        <p:cTn dur="1000"/>
                                        <p:tgtEl>
                                          <p:spTgt spid="106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67">
                                            <p:txEl>
                                              <p:pRg end="1" st="1"/>
                                            </p:txEl>
                                          </p:spTgt>
                                        </p:tgtEl>
                                        <p:attrNameLst>
                                          <p:attrName>style.visibility</p:attrName>
                                        </p:attrNameLst>
                                      </p:cBhvr>
                                      <p:to>
                                        <p:strVal val="visible"/>
                                      </p:to>
                                    </p:set>
                                    <p:animEffect filter="fade" transition="in">
                                      <p:cBhvr>
                                        <p:cTn dur="1000"/>
                                        <p:tgtEl>
                                          <p:spTgt spid="106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67">
                                            <p:txEl>
                                              <p:pRg end="2" st="2"/>
                                            </p:txEl>
                                          </p:spTgt>
                                        </p:tgtEl>
                                        <p:attrNameLst>
                                          <p:attrName>style.visibility</p:attrName>
                                        </p:attrNameLst>
                                      </p:cBhvr>
                                      <p:to>
                                        <p:strVal val="visible"/>
                                      </p:to>
                                    </p:set>
                                    <p:animEffect filter="fade" transition="in">
                                      <p:cBhvr>
                                        <p:cTn dur="1000"/>
                                        <p:tgtEl>
                                          <p:spTgt spid="1067">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67">
                                            <p:txEl>
                                              <p:pRg end="3" st="3"/>
                                            </p:txEl>
                                          </p:spTgt>
                                        </p:tgtEl>
                                        <p:attrNameLst>
                                          <p:attrName>style.visibility</p:attrName>
                                        </p:attrNameLst>
                                      </p:cBhvr>
                                      <p:to>
                                        <p:strVal val="visible"/>
                                      </p:to>
                                    </p:set>
                                    <p:animEffect filter="fade" transition="in">
                                      <p:cBhvr>
                                        <p:cTn dur="1000"/>
                                        <p:tgtEl>
                                          <p:spTgt spid="1067">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67">
                                            <p:txEl>
                                              <p:pRg end="4" st="4"/>
                                            </p:txEl>
                                          </p:spTgt>
                                        </p:tgtEl>
                                        <p:attrNameLst>
                                          <p:attrName>style.visibility</p:attrName>
                                        </p:attrNameLst>
                                      </p:cBhvr>
                                      <p:to>
                                        <p:strVal val="visible"/>
                                      </p:to>
                                    </p:set>
                                    <p:animEffect filter="fade" transition="in">
                                      <p:cBhvr>
                                        <p:cTn dur="1000"/>
                                        <p:tgtEl>
                                          <p:spTgt spid="1067">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67">
                                            <p:txEl>
                                              <p:pRg end="5" st="5"/>
                                            </p:txEl>
                                          </p:spTgt>
                                        </p:tgtEl>
                                        <p:attrNameLst>
                                          <p:attrName>style.visibility</p:attrName>
                                        </p:attrNameLst>
                                      </p:cBhvr>
                                      <p:to>
                                        <p:strVal val="visible"/>
                                      </p:to>
                                    </p:set>
                                    <p:animEffect filter="fade" transition="in">
                                      <p:cBhvr>
                                        <p:cTn dur="1000"/>
                                        <p:tgtEl>
                                          <p:spTgt spid="1067">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67">
                                            <p:txEl>
                                              <p:pRg end="6" st="6"/>
                                            </p:txEl>
                                          </p:spTgt>
                                        </p:tgtEl>
                                        <p:attrNameLst>
                                          <p:attrName>style.visibility</p:attrName>
                                        </p:attrNameLst>
                                      </p:cBhvr>
                                      <p:to>
                                        <p:strVal val="visible"/>
                                      </p:to>
                                    </p:set>
                                    <p:animEffect filter="fade" transition="in">
                                      <p:cBhvr>
                                        <p:cTn dur="1000"/>
                                        <p:tgtEl>
                                          <p:spTgt spid="1067">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67">
                                            <p:txEl>
                                              <p:pRg end="7" st="7"/>
                                            </p:txEl>
                                          </p:spTgt>
                                        </p:tgtEl>
                                        <p:attrNameLst>
                                          <p:attrName>style.visibility</p:attrName>
                                        </p:attrNameLst>
                                      </p:cBhvr>
                                      <p:to>
                                        <p:strVal val="visible"/>
                                      </p:to>
                                    </p:set>
                                    <p:animEffect filter="fade" transition="in">
                                      <p:cBhvr>
                                        <p:cTn dur="1000"/>
                                        <p:tgtEl>
                                          <p:spTgt spid="1067">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67">
                                            <p:txEl>
                                              <p:pRg end="8" st="8"/>
                                            </p:txEl>
                                          </p:spTgt>
                                        </p:tgtEl>
                                        <p:attrNameLst>
                                          <p:attrName>style.visibility</p:attrName>
                                        </p:attrNameLst>
                                      </p:cBhvr>
                                      <p:to>
                                        <p:strVal val="visible"/>
                                      </p:to>
                                    </p:set>
                                    <p:animEffect filter="fade" transition="in">
                                      <p:cBhvr>
                                        <p:cTn dur="1000"/>
                                        <p:tgtEl>
                                          <p:spTgt spid="1067">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67">
                                            <p:txEl>
                                              <p:pRg end="9" st="9"/>
                                            </p:txEl>
                                          </p:spTgt>
                                        </p:tgtEl>
                                        <p:attrNameLst>
                                          <p:attrName>style.visibility</p:attrName>
                                        </p:attrNameLst>
                                      </p:cBhvr>
                                      <p:to>
                                        <p:strVal val="visible"/>
                                      </p:to>
                                    </p:set>
                                    <p:animEffect filter="fade" transition="in">
                                      <p:cBhvr>
                                        <p:cTn dur="1000"/>
                                        <p:tgtEl>
                                          <p:spTgt spid="1067">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67">
                                            <p:txEl>
                                              <p:pRg end="10" st="10"/>
                                            </p:txEl>
                                          </p:spTgt>
                                        </p:tgtEl>
                                        <p:attrNameLst>
                                          <p:attrName>style.visibility</p:attrName>
                                        </p:attrNameLst>
                                      </p:cBhvr>
                                      <p:to>
                                        <p:strVal val="visible"/>
                                      </p:to>
                                    </p:set>
                                    <p:animEffect filter="fade" transition="in">
                                      <p:cBhvr>
                                        <p:cTn dur="1000"/>
                                        <p:tgtEl>
                                          <p:spTgt spid="1067">
                                            <p:txEl>
                                              <p:pRg end="10" st="1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2" name="Shape 1072"/>
        <p:cNvGrpSpPr/>
        <p:nvPr/>
      </p:nvGrpSpPr>
      <p:grpSpPr>
        <a:xfrm>
          <a:off x="0" y="0"/>
          <a:ext cx="0" cy="0"/>
          <a:chOff x="0" y="0"/>
          <a:chExt cx="0" cy="0"/>
        </a:xfrm>
      </p:grpSpPr>
      <p:sp>
        <p:nvSpPr>
          <p:cNvPr id="1073" name="Shape 1073"/>
          <p:cNvSpPr/>
          <p:nvPr/>
        </p:nvSpPr>
        <p:spPr>
          <a:xfrm>
            <a:off x="446484" y="518823"/>
            <a:ext cx="5429100" cy="30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1" lang="en" sz="2200">
                <a:latin typeface="Oswald"/>
                <a:ea typeface="Oswald"/>
                <a:cs typeface="Oswald"/>
                <a:sym typeface="Oswald"/>
              </a:rPr>
              <a:t>SOCIAL MEDIA</a:t>
            </a:r>
            <a:endParaRPr sz="1000">
              <a:latin typeface="Oswald"/>
              <a:ea typeface="Oswald"/>
              <a:cs typeface="Oswald"/>
              <a:sym typeface="Oswald"/>
            </a:endParaRPr>
          </a:p>
        </p:txBody>
      </p:sp>
      <p:pic>
        <p:nvPicPr>
          <p:cNvPr id="1074" name="Shape 1074"/>
          <p:cNvPicPr preferRelativeResize="0"/>
          <p:nvPr/>
        </p:nvPicPr>
        <p:blipFill>
          <a:blip r:embed="rId3">
            <a:alphaModFix/>
          </a:blip>
          <a:stretch>
            <a:fillRect/>
          </a:stretch>
        </p:blipFill>
        <p:spPr>
          <a:xfrm>
            <a:off x="1577230" y="962735"/>
            <a:ext cx="5989551" cy="3933705"/>
          </a:xfrm>
          <a:prstGeom prst="rect">
            <a:avLst/>
          </a:prstGeom>
          <a:noFill/>
          <a:ln cap="flat" cmpd="sng" w="9525">
            <a:solidFill>
              <a:srgbClr val="434343"/>
            </a:solidFill>
            <a:prstDash val="solid"/>
            <a:round/>
            <a:headEnd len="sm" w="sm" type="none"/>
            <a:tailEnd len="sm" w="sm" type="none"/>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8" name="Shape 1078"/>
        <p:cNvGrpSpPr/>
        <p:nvPr/>
      </p:nvGrpSpPr>
      <p:grpSpPr>
        <a:xfrm>
          <a:off x="0" y="0"/>
          <a:ext cx="0" cy="0"/>
          <a:chOff x="0" y="0"/>
          <a:chExt cx="0" cy="0"/>
        </a:xfrm>
      </p:grpSpPr>
      <p:sp>
        <p:nvSpPr>
          <p:cNvPr id="1079" name="Shape 1079"/>
          <p:cNvSpPr/>
          <p:nvPr/>
        </p:nvSpPr>
        <p:spPr>
          <a:xfrm>
            <a:off x="446484" y="518823"/>
            <a:ext cx="7143600" cy="303900"/>
          </a:xfrm>
          <a:prstGeom prst="rect">
            <a:avLst/>
          </a:prstGeom>
          <a:noFill/>
          <a:ln>
            <a:noFill/>
          </a:ln>
        </p:spPr>
        <p:txBody>
          <a:bodyPr anchorCtr="0" anchor="t" bIns="0" lIns="0" spcFirstLastPara="1" rIns="0" wrap="square" tIns="0">
            <a:noAutofit/>
          </a:bodyPr>
          <a:lstStyle/>
          <a:p>
            <a:pPr indent="0" lvl="0" marL="0" rtl="0">
              <a:spcBef>
                <a:spcPts val="0"/>
              </a:spcBef>
              <a:spcAft>
                <a:spcPts val="0"/>
              </a:spcAft>
              <a:buClr>
                <a:schemeClr val="dk1"/>
              </a:buClr>
              <a:buFont typeface="Arial"/>
              <a:buNone/>
            </a:pPr>
            <a:r>
              <a:rPr b="1" lang="en" sz="2200">
                <a:solidFill>
                  <a:schemeClr val="dk1"/>
                </a:solidFill>
                <a:latin typeface="Oswald"/>
                <a:ea typeface="Oswald"/>
                <a:cs typeface="Oswald"/>
                <a:sym typeface="Oswald"/>
              </a:rPr>
              <a:t>DIGITAL PRESENCE</a:t>
            </a:r>
            <a:endParaRPr sz="1000">
              <a:solidFill>
                <a:schemeClr val="dk1"/>
              </a:solidFill>
              <a:latin typeface="Oswald"/>
              <a:ea typeface="Oswald"/>
              <a:cs typeface="Oswald"/>
              <a:sym typeface="Oswald"/>
            </a:endParaRPr>
          </a:p>
          <a:p>
            <a:pPr indent="0" lvl="0" marL="0" marR="0" rtl="0" algn="l">
              <a:lnSpc>
                <a:spcPct val="100000"/>
              </a:lnSpc>
              <a:spcBef>
                <a:spcPts val="0"/>
              </a:spcBef>
              <a:spcAft>
                <a:spcPts val="0"/>
              </a:spcAft>
              <a:buNone/>
            </a:pPr>
            <a:r>
              <a:t/>
            </a:r>
            <a:endParaRPr b="1" sz="2200">
              <a:latin typeface="Oswald"/>
              <a:ea typeface="Oswald"/>
              <a:cs typeface="Oswald"/>
              <a:sym typeface="Oswald"/>
            </a:endParaRPr>
          </a:p>
        </p:txBody>
      </p:sp>
      <p:sp>
        <p:nvSpPr>
          <p:cNvPr id="1080" name="Shape 1080"/>
          <p:cNvSpPr/>
          <p:nvPr/>
        </p:nvSpPr>
        <p:spPr>
          <a:xfrm>
            <a:off x="446484" y="1037645"/>
            <a:ext cx="8250900" cy="1977000"/>
          </a:xfrm>
          <a:prstGeom prst="rect">
            <a:avLst/>
          </a:prstGeom>
          <a:noFill/>
          <a:ln>
            <a:noFill/>
          </a:ln>
        </p:spPr>
        <p:txBody>
          <a:bodyPr anchorCtr="0" anchor="t" bIns="0" lIns="0" spcFirstLastPara="1" rIns="0" wrap="square" tIns="0">
            <a:noAutofit/>
          </a:bodyPr>
          <a:lstStyle/>
          <a:p>
            <a:pPr indent="0" lvl="0" marL="0" rtl="0">
              <a:lnSpc>
                <a:spcPct val="88333"/>
              </a:lnSpc>
              <a:spcBef>
                <a:spcPts val="0"/>
              </a:spcBef>
              <a:spcAft>
                <a:spcPts val="0"/>
              </a:spcAft>
              <a:buNone/>
            </a:pPr>
            <a:r>
              <a:t/>
            </a:r>
            <a:endParaRPr sz="1000">
              <a:latin typeface="Oswald"/>
              <a:ea typeface="Oswald"/>
              <a:cs typeface="Oswald"/>
              <a:sym typeface="Oswald"/>
            </a:endParaRPr>
          </a:p>
          <a:p>
            <a:pPr indent="0" lvl="0" marL="0" marR="0" rtl="0" algn="l">
              <a:lnSpc>
                <a:spcPct val="88333"/>
              </a:lnSpc>
              <a:spcBef>
                <a:spcPts val="0"/>
              </a:spcBef>
              <a:spcAft>
                <a:spcPts val="0"/>
              </a:spcAft>
              <a:buNone/>
            </a:pPr>
            <a:r>
              <a:rPr b="1" lang="en" sz="6700">
                <a:solidFill>
                  <a:srgbClr val="FFFFFF"/>
                </a:solidFill>
                <a:latin typeface="Oswald"/>
                <a:ea typeface="Oswald"/>
                <a:cs typeface="Oswald"/>
                <a:sym typeface="Oswald"/>
              </a:rPr>
              <a:t>BLOGGING / THOUGHT LEADERSHIP</a:t>
            </a:r>
            <a:endParaRPr sz="6700">
              <a:latin typeface="Oswald"/>
              <a:ea typeface="Oswald"/>
              <a:cs typeface="Oswald"/>
              <a:sym typeface="Oswald"/>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4" name="Shape 1084"/>
        <p:cNvGrpSpPr/>
        <p:nvPr/>
      </p:nvGrpSpPr>
      <p:grpSpPr>
        <a:xfrm>
          <a:off x="0" y="0"/>
          <a:ext cx="0" cy="0"/>
          <a:chOff x="0" y="0"/>
          <a:chExt cx="0" cy="0"/>
        </a:xfrm>
      </p:grpSpPr>
      <p:sp>
        <p:nvSpPr>
          <p:cNvPr id="1085" name="Shape 1085"/>
          <p:cNvSpPr txBox="1"/>
          <p:nvPr>
            <p:ph idx="1" type="body"/>
          </p:nvPr>
        </p:nvSpPr>
        <p:spPr>
          <a:xfrm>
            <a:off x="446550" y="743322"/>
            <a:ext cx="8250900" cy="26835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000">
              <a:latin typeface="Comfortaa"/>
              <a:ea typeface="Comfortaa"/>
              <a:cs typeface="Comfortaa"/>
              <a:sym typeface="Comfortaa"/>
            </a:endParaRPr>
          </a:p>
          <a:p>
            <a:pPr indent="-190500" lvl="0" marL="152400" marR="0" rtl="0" algn="l">
              <a:spcBef>
                <a:spcPts val="0"/>
              </a:spcBef>
              <a:spcAft>
                <a:spcPts val="0"/>
              </a:spcAft>
              <a:buSzPts val="2000"/>
              <a:buFont typeface="Comfortaa"/>
              <a:buChar char="‣"/>
            </a:pPr>
            <a:r>
              <a:rPr lang="en" sz="2000">
                <a:latin typeface="Comfortaa"/>
                <a:ea typeface="Comfortaa"/>
                <a:cs typeface="Comfortaa"/>
                <a:sym typeface="Comfortaa"/>
              </a:rPr>
              <a:t>Why?</a:t>
            </a:r>
            <a:endParaRPr sz="2000">
              <a:latin typeface="Comfortaa"/>
              <a:ea typeface="Comfortaa"/>
              <a:cs typeface="Comfortaa"/>
              <a:sym typeface="Comfortaa"/>
            </a:endParaRPr>
          </a:p>
          <a:p>
            <a:pPr indent="-177800" lvl="1" marL="457200" marR="0" rtl="0" algn="l">
              <a:spcBef>
                <a:spcPts val="0"/>
              </a:spcBef>
              <a:spcAft>
                <a:spcPts val="0"/>
              </a:spcAft>
              <a:buSzPts val="2000"/>
              <a:buFont typeface="Comfortaa"/>
              <a:buChar char="‣"/>
            </a:pPr>
            <a:r>
              <a:rPr lang="en" sz="2000">
                <a:latin typeface="Comfortaa"/>
                <a:ea typeface="Comfortaa"/>
                <a:cs typeface="Comfortaa"/>
                <a:sym typeface="Comfortaa"/>
              </a:rPr>
              <a:t>Being seen as somewhat of an expert in your field goes a long way to raising your online presence and personal brand</a:t>
            </a:r>
            <a:endParaRPr sz="2000">
              <a:latin typeface="Comfortaa"/>
              <a:ea typeface="Comfortaa"/>
              <a:cs typeface="Comfortaa"/>
              <a:sym typeface="Comfortaa"/>
            </a:endParaRPr>
          </a:p>
          <a:p>
            <a:pPr indent="-177800" lvl="1" marL="457200" marR="0" rtl="0" algn="l">
              <a:spcBef>
                <a:spcPts val="0"/>
              </a:spcBef>
              <a:spcAft>
                <a:spcPts val="0"/>
              </a:spcAft>
              <a:buSzPts val="2000"/>
              <a:buFont typeface="Comfortaa"/>
              <a:buChar char="‣"/>
            </a:pPr>
            <a:r>
              <a:rPr lang="en" sz="2000">
                <a:solidFill>
                  <a:schemeClr val="dk1"/>
                </a:solidFill>
                <a:latin typeface="Comfortaa"/>
                <a:ea typeface="Comfortaa"/>
                <a:cs typeface="Comfortaa"/>
                <a:sym typeface="Comfortaa"/>
              </a:rPr>
              <a:t>Contributing in some shape or form online is a great way to build additional credibility</a:t>
            </a:r>
            <a:endParaRPr sz="2000">
              <a:solidFill>
                <a:schemeClr val="dk1"/>
              </a:solidFill>
              <a:latin typeface="Comfortaa"/>
              <a:ea typeface="Comfortaa"/>
              <a:cs typeface="Comfortaa"/>
              <a:sym typeface="Comfortaa"/>
            </a:endParaRPr>
          </a:p>
          <a:p>
            <a:pPr indent="-177800" lvl="1" marL="457200" marR="0" rtl="0" algn="l">
              <a:spcBef>
                <a:spcPts val="0"/>
              </a:spcBef>
              <a:spcAft>
                <a:spcPts val="0"/>
              </a:spcAft>
              <a:buClr>
                <a:schemeClr val="dk1"/>
              </a:buClr>
              <a:buSzPts val="2000"/>
              <a:buFont typeface="Comfortaa"/>
              <a:buChar char="‣"/>
            </a:pPr>
            <a:r>
              <a:rPr lang="en" sz="2000">
                <a:solidFill>
                  <a:schemeClr val="dk1"/>
                </a:solidFill>
                <a:latin typeface="Comfortaa"/>
                <a:ea typeface="Comfortaa"/>
                <a:cs typeface="Comfortaa"/>
                <a:sym typeface="Comfortaa"/>
              </a:rPr>
              <a:t>It’s a brilliant way to network with people and to engage in meaningful dialogues in things you are interested in and passionate about</a:t>
            </a:r>
            <a:endParaRPr sz="2000">
              <a:solidFill>
                <a:schemeClr val="dk1"/>
              </a:solidFill>
              <a:latin typeface="Comfortaa"/>
              <a:ea typeface="Comfortaa"/>
              <a:cs typeface="Comfortaa"/>
              <a:sym typeface="Comfortaa"/>
            </a:endParaRPr>
          </a:p>
          <a:p>
            <a:pPr indent="0" lvl="0" marL="0" marR="0" rtl="0" algn="l">
              <a:spcBef>
                <a:spcPts val="700"/>
              </a:spcBef>
              <a:spcAft>
                <a:spcPts val="0"/>
              </a:spcAft>
              <a:buNone/>
            </a:pPr>
            <a:r>
              <a:t/>
            </a:r>
            <a:endParaRPr sz="2000">
              <a:latin typeface="Georgia"/>
              <a:ea typeface="Georgia"/>
              <a:cs typeface="Georgia"/>
              <a:sym typeface="Georgia"/>
            </a:endParaRPr>
          </a:p>
        </p:txBody>
      </p:sp>
      <p:sp>
        <p:nvSpPr>
          <p:cNvPr id="1086" name="Shape 1086"/>
          <p:cNvSpPr/>
          <p:nvPr/>
        </p:nvSpPr>
        <p:spPr>
          <a:xfrm>
            <a:off x="446484" y="518823"/>
            <a:ext cx="5429100" cy="30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1" lang="en" sz="2200">
                <a:latin typeface="Oswald"/>
                <a:ea typeface="Oswald"/>
                <a:cs typeface="Oswald"/>
                <a:sym typeface="Oswald"/>
              </a:rPr>
              <a:t>BLOGGING / THOUGHT LEADERSHIP</a:t>
            </a:r>
            <a:endParaRPr sz="1000">
              <a:latin typeface="Oswald"/>
              <a:ea typeface="Oswald"/>
              <a:cs typeface="Oswald"/>
              <a:sym typeface="Oswa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85">
                                            <p:txEl>
                                              <p:pRg end="0" st="0"/>
                                            </p:txEl>
                                          </p:spTgt>
                                        </p:tgtEl>
                                        <p:attrNameLst>
                                          <p:attrName>style.visibility</p:attrName>
                                        </p:attrNameLst>
                                      </p:cBhvr>
                                      <p:to>
                                        <p:strVal val="visible"/>
                                      </p:to>
                                    </p:set>
                                    <p:animEffect filter="fade" transition="in">
                                      <p:cBhvr>
                                        <p:cTn dur="1000"/>
                                        <p:tgtEl>
                                          <p:spTgt spid="108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85">
                                            <p:txEl>
                                              <p:pRg end="1" st="1"/>
                                            </p:txEl>
                                          </p:spTgt>
                                        </p:tgtEl>
                                        <p:attrNameLst>
                                          <p:attrName>style.visibility</p:attrName>
                                        </p:attrNameLst>
                                      </p:cBhvr>
                                      <p:to>
                                        <p:strVal val="visible"/>
                                      </p:to>
                                    </p:set>
                                    <p:animEffect filter="fade" transition="in">
                                      <p:cBhvr>
                                        <p:cTn dur="1000"/>
                                        <p:tgtEl>
                                          <p:spTgt spid="108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85">
                                            <p:txEl>
                                              <p:pRg end="2" st="2"/>
                                            </p:txEl>
                                          </p:spTgt>
                                        </p:tgtEl>
                                        <p:attrNameLst>
                                          <p:attrName>style.visibility</p:attrName>
                                        </p:attrNameLst>
                                      </p:cBhvr>
                                      <p:to>
                                        <p:strVal val="visible"/>
                                      </p:to>
                                    </p:set>
                                    <p:animEffect filter="fade" transition="in">
                                      <p:cBhvr>
                                        <p:cTn dur="1000"/>
                                        <p:tgtEl>
                                          <p:spTgt spid="1085">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85">
                                            <p:txEl>
                                              <p:pRg end="3" st="3"/>
                                            </p:txEl>
                                          </p:spTgt>
                                        </p:tgtEl>
                                        <p:attrNameLst>
                                          <p:attrName>style.visibility</p:attrName>
                                        </p:attrNameLst>
                                      </p:cBhvr>
                                      <p:to>
                                        <p:strVal val="visible"/>
                                      </p:to>
                                    </p:set>
                                    <p:animEffect filter="fade" transition="in">
                                      <p:cBhvr>
                                        <p:cTn dur="1000"/>
                                        <p:tgtEl>
                                          <p:spTgt spid="1085">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85">
                                            <p:txEl>
                                              <p:pRg end="4" st="4"/>
                                            </p:txEl>
                                          </p:spTgt>
                                        </p:tgtEl>
                                        <p:attrNameLst>
                                          <p:attrName>style.visibility</p:attrName>
                                        </p:attrNameLst>
                                      </p:cBhvr>
                                      <p:to>
                                        <p:strVal val="visible"/>
                                      </p:to>
                                    </p:set>
                                    <p:animEffect filter="fade" transition="in">
                                      <p:cBhvr>
                                        <p:cTn dur="1000"/>
                                        <p:tgtEl>
                                          <p:spTgt spid="1085">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85">
                                            <p:txEl>
                                              <p:pRg end="5" st="5"/>
                                            </p:txEl>
                                          </p:spTgt>
                                        </p:tgtEl>
                                        <p:attrNameLst>
                                          <p:attrName>style.visibility</p:attrName>
                                        </p:attrNameLst>
                                      </p:cBhvr>
                                      <p:to>
                                        <p:strVal val="visible"/>
                                      </p:to>
                                    </p:set>
                                    <p:animEffect filter="fade" transition="in">
                                      <p:cBhvr>
                                        <p:cTn dur="1000"/>
                                        <p:tgtEl>
                                          <p:spTgt spid="1085">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0" name="Shape 1090"/>
        <p:cNvGrpSpPr/>
        <p:nvPr/>
      </p:nvGrpSpPr>
      <p:grpSpPr>
        <a:xfrm>
          <a:off x="0" y="0"/>
          <a:ext cx="0" cy="0"/>
          <a:chOff x="0" y="0"/>
          <a:chExt cx="0" cy="0"/>
        </a:xfrm>
      </p:grpSpPr>
      <p:sp>
        <p:nvSpPr>
          <p:cNvPr id="1091" name="Shape 1091"/>
          <p:cNvSpPr txBox="1"/>
          <p:nvPr>
            <p:ph idx="1" type="body"/>
          </p:nvPr>
        </p:nvSpPr>
        <p:spPr>
          <a:xfrm>
            <a:off x="446550" y="619595"/>
            <a:ext cx="8250900" cy="26835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br>
              <a:rPr lang="en" sz="2000">
                <a:latin typeface="Georgia"/>
                <a:ea typeface="Georgia"/>
                <a:cs typeface="Georgia"/>
                <a:sym typeface="Georgia"/>
              </a:rPr>
            </a:br>
            <a:endParaRPr sz="2000">
              <a:latin typeface="Georgia"/>
              <a:ea typeface="Georgia"/>
              <a:cs typeface="Georgia"/>
              <a:sym typeface="Georgia"/>
            </a:endParaRPr>
          </a:p>
          <a:p>
            <a:pPr indent="-190500" lvl="0" marL="152400" marR="0" rtl="0" algn="l">
              <a:spcBef>
                <a:spcPts val="0"/>
              </a:spcBef>
              <a:spcAft>
                <a:spcPts val="0"/>
              </a:spcAft>
              <a:buSzPts val="2000"/>
              <a:buFont typeface="Comfortaa"/>
              <a:buChar char="‣"/>
            </a:pPr>
            <a:r>
              <a:rPr lang="en" sz="2000">
                <a:latin typeface="Comfortaa"/>
                <a:ea typeface="Comfortaa"/>
                <a:cs typeface="Comfortaa"/>
                <a:sym typeface="Comfortaa"/>
              </a:rPr>
              <a:t>How?</a:t>
            </a:r>
            <a:endParaRPr sz="2000">
              <a:latin typeface="Comfortaa"/>
              <a:ea typeface="Comfortaa"/>
              <a:cs typeface="Comfortaa"/>
              <a:sym typeface="Comfortaa"/>
            </a:endParaRPr>
          </a:p>
          <a:p>
            <a:pPr indent="-177800" lvl="1" marL="457200" marR="0" rtl="0" algn="l">
              <a:spcBef>
                <a:spcPts val="0"/>
              </a:spcBef>
              <a:spcAft>
                <a:spcPts val="0"/>
              </a:spcAft>
              <a:buSzPts val="2000"/>
              <a:buFont typeface="Comfortaa"/>
              <a:buChar char="‣"/>
            </a:pPr>
            <a:r>
              <a:rPr lang="en" sz="2000">
                <a:latin typeface="Comfortaa"/>
                <a:ea typeface="Comfortaa"/>
                <a:cs typeface="Comfortaa"/>
                <a:sym typeface="Comfortaa"/>
              </a:rPr>
              <a:t>Find a forum and post comments to discussions.</a:t>
            </a:r>
            <a:endParaRPr sz="2000">
              <a:latin typeface="Comfortaa"/>
              <a:ea typeface="Comfortaa"/>
              <a:cs typeface="Comfortaa"/>
              <a:sym typeface="Comfortaa"/>
            </a:endParaRPr>
          </a:p>
          <a:p>
            <a:pPr indent="-177800" lvl="1" marL="457200" marR="0" rtl="0" algn="l">
              <a:spcBef>
                <a:spcPts val="0"/>
              </a:spcBef>
              <a:spcAft>
                <a:spcPts val="0"/>
              </a:spcAft>
              <a:buSzPts val="2000"/>
              <a:buFont typeface="Comfortaa"/>
              <a:buChar char="‣"/>
            </a:pPr>
            <a:r>
              <a:rPr lang="en" sz="2000">
                <a:latin typeface="Comfortaa"/>
                <a:ea typeface="Comfortaa"/>
                <a:cs typeface="Comfortaa"/>
                <a:sym typeface="Comfortaa"/>
              </a:rPr>
              <a:t>Use LinkedIn to write posts and share articles.</a:t>
            </a:r>
            <a:endParaRPr sz="2000">
              <a:latin typeface="Comfortaa"/>
              <a:ea typeface="Comfortaa"/>
              <a:cs typeface="Comfortaa"/>
              <a:sym typeface="Comfortaa"/>
            </a:endParaRPr>
          </a:p>
          <a:p>
            <a:pPr indent="-177800" lvl="1" marL="457200" marR="0" rtl="0" algn="l">
              <a:spcBef>
                <a:spcPts val="0"/>
              </a:spcBef>
              <a:spcAft>
                <a:spcPts val="0"/>
              </a:spcAft>
              <a:buSzPts val="2000"/>
              <a:buFont typeface="Comfortaa"/>
              <a:buChar char="‣"/>
            </a:pPr>
            <a:r>
              <a:rPr lang="en" sz="2000">
                <a:latin typeface="Comfortaa"/>
                <a:ea typeface="Comfortaa"/>
                <a:cs typeface="Comfortaa"/>
                <a:sym typeface="Comfortaa"/>
              </a:rPr>
              <a:t>Medium is a great tool for writing and sharing as well. </a:t>
            </a:r>
            <a:endParaRPr sz="2000">
              <a:latin typeface="Comfortaa"/>
              <a:ea typeface="Comfortaa"/>
              <a:cs typeface="Comfortaa"/>
              <a:sym typeface="Comfortaa"/>
            </a:endParaRPr>
          </a:p>
          <a:p>
            <a:pPr indent="-177800" lvl="1" marL="457200" marR="0" rtl="0" algn="l">
              <a:spcBef>
                <a:spcPts val="0"/>
              </a:spcBef>
              <a:spcAft>
                <a:spcPts val="0"/>
              </a:spcAft>
              <a:buSzPts val="2000"/>
              <a:buFont typeface="Comfortaa"/>
              <a:buChar char="‣"/>
            </a:pPr>
            <a:r>
              <a:rPr lang="en" sz="2000">
                <a:latin typeface="Comfortaa"/>
                <a:ea typeface="Comfortaa"/>
                <a:cs typeface="Comfortaa"/>
                <a:sym typeface="Comfortaa"/>
              </a:rPr>
              <a:t>Use your own personal website to blog and then use twitter to send people to your new blog posts.</a:t>
            </a:r>
            <a:endParaRPr sz="2000">
              <a:latin typeface="Comfortaa"/>
              <a:ea typeface="Comfortaa"/>
              <a:cs typeface="Comfortaa"/>
              <a:sym typeface="Comfortaa"/>
            </a:endParaRPr>
          </a:p>
          <a:p>
            <a:pPr indent="0" lvl="0" marL="0" marR="0" rtl="0" algn="l">
              <a:spcBef>
                <a:spcPts val="700"/>
              </a:spcBef>
              <a:spcAft>
                <a:spcPts val="0"/>
              </a:spcAft>
              <a:buNone/>
            </a:pPr>
            <a:r>
              <a:t/>
            </a:r>
            <a:endParaRPr sz="2000">
              <a:latin typeface="Georgia"/>
              <a:ea typeface="Georgia"/>
              <a:cs typeface="Georgia"/>
              <a:sym typeface="Georgia"/>
            </a:endParaRPr>
          </a:p>
        </p:txBody>
      </p:sp>
      <p:sp>
        <p:nvSpPr>
          <p:cNvPr id="1092" name="Shape 1092"/>
          <p:cNvSpPr/>
          <p:nvPr/>
        </p:nvSpPr>
        <p:spPr>
          <a:xfrm>
            <a:off x="446484" y="518823"/>
            <a:ext cx="5429100" cy="30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1" lang="en" sz="2200">
                <a:latin typeface="Oswald"/>
                <a:ea typeface="Oswald"/>
                <a:cs typeface="Oswald"/>
                <a:sym typeface="Oswald"/>
              </a:rPr>
              <a:t>BLOGGING / THOUGHT LEADERSHIP</a:t>
            </a:r>
            <a:endParaRPr sz="1000">
              <a:latin typeface="Oswald"/>
              <a:ea typeface="Oswald"/>
              <a:cs typeface="Oswald"/>
              <a:sym typeface="Oswa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91">
                                            <p:txEl>
                                              <p:pRg end="0" st="0"/>
                                            </p:txEl>
                                          </p:spTgt>
                                        </p:tgtEl>
                                        <p:attrNameLst>
                                          <p:attrName>style.visibility</p:attrName>
                                        </p:attrNameLst>
                                      </p:cBhvr>
                                      <p:to>
                                        <p:strVal val="visible"/>
                                      </p:to>
                                    </p:set>
                                    <p:animEffect filter="fade" transition="in">
                                      <p:cBhvr>
                                        <p:cTn dur="1000"/>
                                        <p:tgtEl>
                                          <p:spTgt spid="109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91">
                                            <p:txEl>
                                              <p:pRg end="1" st="1"/>
                                            </p:txEl>
                                          </p:spTgt>
                                        </p:tgtEl>
                                        <p:attrNameLst>
                                          <p:attrName>style.visibility</p:attrName>
                                        </p:attrNameLst>
                                      </p:cBhvr>
                                      <p:to>
                                        <p:strVal val="visible"/>
                                      </p:to>
                                    </p:set>
                                    <p:animEffect filter="fade" transition="in">
                                      <p:cBhvr>
                                        <p:cTn dur="1000"/>
                                        <p:tgtEl>
                                          <p:spTgt spid="109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91">
                                            <p:txEl>
                                              <p:pRg end="2" st="2"/>
                                            </p:txEl>
                                          </p:spTgt>
                                        </p:tgtEl>
                                        <p:attrNameLst>
                                          <p:attrName>style.visibility</p:attrName>
                                        </p:attrNameLst>
                                      </p:cBhvr>
                                      <p:to>
                                        <p:strVal val="visible"/>
                                      </p:to>
                                    </p:set>
                                    <p:animEffect filter="fade" transition="in">
                                      <p:cBhvr>
                                        <p:cTn dur="1000"/>
                                        <p:tgtEl>
                                          <p:spTgt spid="1091">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91">
                                            <p:txEl>
                                              <p:pRg end="3" st="3"/>
                                            </p:txEl>
                                          </p:spTgt>
                                        </p:tgtEl>
                                        <p:attrNameLst>
                                          <p:attrName>style.visibility</p:attrName>
                                        </p:attrNameLst>
                                      </p:cBhvr>
                                      <p:to>
                                        <p:strVal val="visible"/>
                                      </p:to>
                                    </p:set>
                                    <p:animEffect filter="fade" transition="in">
                                      <p:cBhvr>
                                        <p:cTn dur="1000"/>
                                        <p:tgtEl>
                                          <p:spTgt spid="1091">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91">
                                            <p:txEl>
                                              <p:pRg end="4" st="4"/>
                                            </p:txEl>
                                          </p:spTgt>
                                        </p:tgtEl>
                                        <p:attrNameLst>
                                          <p:attrName>style.visibility</p:attrName>
                                        </p:attrNameLst>
                                      </p:cBhvr>
                                      <p:to>
                                        <p:strVal val="visible"/>
                                      </p:to>
                                    </p:set>
                                    <p:animEffect filter="fade" transition="in">
                                      <p:cBhvr>
                                        <p:cTn dur="1000"/>
                                        <p:tgtEl>
                                          <p:spTgt spid="1091">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91">
                                            <p:txEl>
                                              <p:pRg end="5" st="5"/>
                                            </p:txEl>
                                          </p:spTgt>
                                        </p:tgtEl>
                                        <p:attrNameLst>
                                          <p:attrName>style.visibility</p:attrName>
                                        </p:attrNameLst>
                                      </p:cBhvr>
                                      <p:to>
                                        <p:strVal val="visible"/>
                                      </p:to>
                                    </p:set>
                                    <p:animEffect filter="fade" transition="in">
                                      <p:cBhvr>
                                        <p:cTn dur="1000"/>
                                        <p:tgtEl>
                                          <p:spTgt spid="1091">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91">
                                            <p:txEl>
                                              <p:pRg end="6" st="6"/>
                                            </p:txEl>
                                          </p:spTgt>
                                        </p:tgtEl>
                                        <p:attrNameLst>
                                          <p:attrName>style.visibility</p:attrName>
                                        </p:attrNameLst>
                                      </p:cBhvr>
                                      <p:to>
                                        <p:strVal val="visible"/>
                                      </p:to>
                                    </p:set>
                                    <p:animEffect filter="fade" transition="in">
                                      <p:cBhvr>
                                        <p:cTn dur="1000"/>
                                        <p:tgtEl>
                                          <p:spTgt spid="1091">
                                            <p:txEl>
                                              <p:pRg end="6" st="6"/>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6" name="Shape 1096"/>
        <p:cNvGrpSpPr/>
        <p:nvPr/>
      </p:nvGrpSpPr>
      <p:grpSpPr>
        <a:xfrm>
          <a:off x="0" y="0"/>
          <a:ext cx="0" cy="0"/>
          <a:chOff x="0" y="0"/>
          <a:chExt cx="0" cy="0"/>
        </a:xfrm>
      </p:grpSpPr>
      <p:sp>
        <p:nvSpPr>
          <p:cNvPr id="1097" name="Shape 1097"/>
          <p:cNvSpPr/>
          <p:nvPr/>
        </p:nvSpPr>
        <p:spPr>
          <a:xfrm>
            <a:off x="446484" y="518823"/>
            <a:ext cx="5429100" cy="30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1" lang="en" sz="2200">
                <a:latin typeface="Oswald"/>
                <a:ea typeface="Oswald"/>
                <a:cs typeface="Oswald"/>
                <a:sym typeface="Oswald"/>
              </a:rPr>
              <a:t>BLOGGING / THOUGHT LEADERSHIP</a:t>
            </a:r>
            <a:endParaRPr sz="1000">
              <a:latin typeface="Oswald"/>
              <a:ea typeface="Oswald"/>
              <a:cs typeface="Oswald"/>
              <a:sym typeface="Oswald"/>
            </a:endParaRPr>
          </a:p>
        </p:txBody>
      </p:sp>
      <p:pic>
        <p:nvPicPr>
          <p:cNvPr id="1098" name="Shape 1098"/>
          <p:cNvPicPr preferRelativeResize="0"/>
          <p:nvPr/>
        </p:nvPicPr>
        <p:blipFill>
          <a:blip r:embed="rId3">
            <a:alphaModFix/>
          </a:blip>
          <a:stretch>
            <a:fillRect/>
          </a:stretch>
        </p:blipFill>
        <p:spPr>
          <a:xfrm>
            <a:off x="926163" y="1121023"/>
            <a:ext cx="7101805" cy="3366445"/>
          </a:xfrm>
          <a:prstGeom prst="rect">
            <a:avLst/>
          </a:prstGeom>
          <a:noFill/>
          <a:ln cap="flat" cmpd="sng" w="9525">
            <a:solidFill>
              <a:srgbClr val="000000"/>
            </a:solidFill>
            <a:prstDash val="solid"/>
            <a:round/>
            <a:headEnd len="sm" w="sm" type="none"/>
            <a:tailEnd len="sm" w="sm" type="none"/>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2" name="Shape 1102"/>
        <p:cNvGrpSpPr/>
        <p:nvPr/>
      </p:nvGrpSpPr>
      <p:grpSpPr>
        <a:xfrm>
          <a:off x="0" y="0"/>
          <a:ext cx="0" cy="0"/>
          <a:chOff x="0" y="0"/>
          <a:chExt cx="0" cy="0"/>
        </a:xfrm>
      </p:grpSpPr>
      <p:sp>
        <p:nvSpPr>
          <p:cNvPr id="1103" name="Shape 1103"/>
          <p:cNvSpPr/>
          <p:nvPr/>
        </p:nvSpPr>
        <p:spPr>
          <a:xfrm>
            <a:off x="446484" y="518823"/>
            <a:ext cx="5429100" cy="30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1" lang="en" sz="2200">
                <a:latin typeface="Oswald"/>
                <a:ea typeface="Oswald"/>
                <a:cs typeface="Oswald"/>
                <a:sym typeface="Oswald"/>
              </a:rPr>
              <a:t>BLOGGING / THOUGHT LEADERSHIP</a:t>
            </a:r>
            <a:endParaRPr sz="1000">
              <a:latin typeface="Oswald"/>
              <a:ea typeface="Oswald"/>
              <a:cs typeface="Oswald"/>
              <a:sym typeface="Oswald"/>
            </a:endParaRPr>
          </a:p>
        </p:txBody>
      </p:sp>
      <p:pic>
        <p:nvPicPr>
          <p:cNvPr id="1104" name="Shape 1104"/>
          <p:cNvPicPr preferRelativeResize="0"/>
          <p:nvPr/>
        </p:nvPicPr>
        <p:blipFill>
          <a:blip r:embed="rId3">
            <a:alphaModFix/>
          </a:blip>
          <a:stretch>
            <a:fillRect/>
          </a:stretch>
        </p:blipFill>
        <p:spPr>
          <a:xfrm>
            <a:off x="994911" y="1265751"/>
            <a:ext cx="6914198" cy="2884420"/>
          </a:xfrm>
          <a:prstGeom prst="rect">
            <a:avLst/>
          </a:prstGeom>
          <a:noFill/>
          <a:ln cap="flat" cmpd="sng" w="9525">
            <a:solidFill>
              <a:srgbClr val="000000"/>
            </a:solidFill>
            <a:prstDash val="solid"/>
            <a:round/>
            <a:headEnd len="sm" w="sm" type="none"/>
            <a:tailEnd len="sm" w="sm" type="none"/>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8" name="Shape 1108"/>
        <p:cNvGrpSpPr/>
        <p:nvPr/>
      </p:nvGrpSpPr>
      <p:grpSpPr>
        <a:xfrm>
          <a:off x="0" y="0"/>
          <a:ext cx="0" cy="0"/>
          <a:chOff x="0" y="0"/>
          <a:chExt cx="0" cy="0"/>
        </a:xfrm>
      </p:grpSpPr>
      <p:sp>
        <p:nvSpPr>
          <p:cNvPr id="1109" name="Shape 1109"/>
          <p:cNvSpPr/>
          <p:nvPr/>
        </p:nvSpPr>
        <p:spPr>
          <a:xfrm>
            <a:off x="446484" y="518823"/>
            <a:ext cx="5429100" cy="30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1" lang="en" sz="2200">
                <a:latin typeface="Oswald"/>
                <a:ea typeface="Oswald"/>
                <a:cs typeface="Oswald"/>
                <a:sym typeface="Oswald"/>
              </a:rPr>
              <a:t>BLOGGING / THOUGHT LEADERSHIP</a:t>
            </a:r>
            <a:endParaRPr sz="1000">
              <a:latin typeface="Oswald"/>
              <a:ea typeface="Oswald"/>
              <a:cs typeface="Oswald"/>
              <a:sym typeface="Oswald"/>
            </a:endParaRPr>
          </a:p>
        </p:txBody>
      </p:sp>
      <p:sp>
        <p:nvSpPr>
          <p:cNvPr id="1110" name="Shape 1110"/>
          <p:cNvSpPr/>
          <p:nvPr/>
        </p:nvSpPr>
        <p:spPr>
          <a:xfrm>
            <a:off x="190267" y="1506326"/>
            <a:ext cx="1617840" cy="1197828"/>
          </a:xfrm>
          <a:prstGeom prst="cloud">
            <a:avLst/>
          </a:prstGeom>
          <a:solidFill>
            <a:srgbClr val="FFAFC0"/>
          </a:solidFill>
          <a:ln cap="flat" cmpd="sng" w="9525">
            <a:solidFill>
              <a:schemeClr val="dk2"/>
            </a:solidFill>
            <a:prstDash val="solid"/>
            <a:round/>
            <a:headEnd len="sm" w="sm" type="none"/>
            <a:tailEnd len="sm" w="sm" type="none"/>
          </a:ln>
        </p:spPr>
        <p:txBody>
          <a:bodyPr anchorCtr="0" anchor="ctr" bIns="89325" lIns="89325" spcFirstLastPara="1" rIns="89325" wrap="square" tIns="89325">
            <a:noAutofit/>
          </a:bodyPr>
          <a:lstStyle/>
          <a:p>
            <a:pPr indent="0" lvl="0" marL="0">
              <a:spcBef>
                <a:spcPts val="0"/>
              </a:spcBef>
              <a:spcAft>
                <a:spcPts val="0"/>
              </a:spcAft>
              <a:buNone/>
            </a:pPr>
            <a:r>
              <a:t/>
            </a:r>
            <a:endParaRPr/>
          </a:p>
        </p:txBody>
      </p:sp>
      <p:sp>
        <p:nvSpPr>
          <p:cNvPr id="1111" name="Shape 1111"/>
          <p:cNvSpPr/>
          <p:nvPr/>
        </p:nvSpPr>
        <p:spPr>
          <a:xfrm>
            <a:off x="4946930" y="1561598"/>
            <a:ext cx="1617840" cy="1197828"/>
          </a:xfrm>
          <a:prstGeom prst="cloud">
            <a:avLst/>
          </a:prstGeom>
          <a:solidFill>
            <a:srgbClr val="ED332F"/>
          </a:solidFill>
          <a:ln cap="flat" cmpd="sng" w="9525">
            <a:solidFill>
              <a:schemeClr val="dk2"/>
            </a:solidFill>
            <a:prstDash val="solid"/>
            <a:round/>
            <a:headEnd len="sm" w="sm" type="none"/>
            <a:tailEnd len="sm" w="sm" type="none"/>
          </a:ln>
        </p:spPr>
        <p:txBody>
          <a:bodyPr anchorCtr="0" anchor="ctr" bIns="89325" lIns="89325" spcFirstLastPara="1" rIns="89325" wrap="square" tIns="89325">
            <a:noAutofit/>
          </a:bodyPr>
          <a:lstStyle/>
          <a:p>
            <a:pPr indent="0" lvl="0" marL="0">
              <a:spcBef>
                <a:spcPts val="0"/>
              </a:spcBef>
              <a:spcAft>
                <a:spcPts val="0"/>
              </a:spcAft>
              <a:buNone/>
            </a:pPr>
            <a:r>
              <a:t/>
            </a:r>
            <a:endParaRPr/>
          </a:p>
        </p:txBody>
      </p:sp>
      <p:sp>
        <p:nvSpPr>
          <p:cNvPr id="1112" name="Shape 1112"/>
          <p:cNvSpPr/>
          <p:nvPr/>
        </p:nvSpPr>
        <p:spPr>
          <a:xfrm>
            <a:off x="7313359" y="1622226"/>
            <a:ext cx="1617840" cy="1197828"/>
          </a:xfrm>
          <a:prstGeom prst="cloud">
            <a:avLst/>
          </a:prstGeom>
          <a:solidFill>
            <a:srgbClr val="1EC9C6"/>
          </a:solidFill>
          <a:ln cap="flat" cmpd="sng" w="9525">
            <a:solidFill>
              <a:schemeClr val="dk2"/>
            </a:solidFill>
            <a:prstDash val="solid"/>
            <a:round/>
            <a:headEnd len="sm" w="sm" type="none"/>
            <a:tailEnd len="sm" w="sm" type="none"/>
          </a:ln>
        </p:spPr>
        <p:txBody>
          <a:bodyPr anchorCtr="0" anchor="ctr" bIns="89325" lIns="89325" spcFirstLastPara="1" rIns="89325" wrap="square" tIns="89325">
            <a:noAutofit/>
          </a:bodyPr>
          <a:lstStyle/>
          <a:p>
            <a:pPr indent="0" lvl="0" marL="0">
              <a:spcBef>
                <a:spcPts val="0"/>
              </a:spcBef>
              <a:spcAft>
                <a:spcPts val="0"/>
              </a:spcAft>
              <a:buNone/>
            </a:pPr>
            <a:r>
              <a:t/>
            </a:r>
            <a:endParaRPr/>
          </a:p>
        </p:txBody>
      </p:sp>
      <p:sp>
        <p:nvSpPr>
          <p:cNvPr id="1113" name="Shape 1113"/>
          <p:cNvSpPr/>
          <p:nvPr/>
        </p:nvSpPr>
        <p:spPr>
          <a:xfrm>
            <a:off x="2556684" y="1506326"/>
            <a:ext cx="1617840" cy="1197828"/>
          </a:xfrm>
          <a:prstGeom prst="cloud">
            <a:avLst/>
          </a:prstGeom>
          <a:solidFill>
            <a:srgbClr val="FFD800"/>
          </a:solidFill>
          <a:ln cap="flat" cmpd="sng" w="9525">
            <a:solidFill>
              <a:schemeClr val="dk2"/>
            </a:solidFill>
            <a:prstDash val="solid"/>
            <a:round/>
            <a:headEnd len="sm" w="sm" type="none"/>
            <a:tailEnd len="sm" w="sm" type="none"/>
          </a:ln>
        </p:spPr>
        <p:txBody>
          <a:bodyPr anchorCtr="0" anchor="ctr" bIns="89325" lIns="89325" spcFirstLastPara="1" rIns="89325" wrap="square" tIns="89325">
            <a:noAutofit/>
          </a:bodyPr>
          <a:lstStyle/>
          <a:p>
            <a:pPr indent="0" lvl="0" marL="0">
              <a:spcBef>
                <a:spcPts val="0"/>
              </a:spcBef>
              <a:spcAft>
                <a:spcPts val="0"/>
              </a:spcAft>
              <a:buNone/>
            </a:pPr>
            <a:r>
              <a:t/>
            </a:r>
            <a:endParaRPr/>
          </a:p>
        </p:txBody>
      </p:sp>
      <p:sp>
        <p:nvSpPr>
          <p:cNvPr id="1114" name="Shape 1114"/>
          <p:cNvSpPr txBox="1"/>
          <p:nvPr/>
        </p:nvSpPr>
        <p:spPr>
          <a:xfrm>
            <a:off x="381851" y="902348"/>
            <a:ext cx="2904000" cy="303900"/>
          </a:xfrm>
          <a:prstGeom prst="rect">
            <a:avLst/>
          </a:prstGeom>
          <a:noFill/>
          <a:ln>
            <a:noFill/>
          </a:ln>
        </p:spPr>
        <p:txBody>
          <a:bodyPr anchorCtr="0" anchor="t" bIns="89325" lIns="89325" spcFirstLastPara="1" rIns="89325" wrap="square" tIns="89325">
            <a:noAutofit/>
          </a:bodyPr>
          <a:lstStyle/>
          <a:p>
            <a:pPr indent="0" lvl="0" marL="0" rtl="0">
              <a:spcBef>
                <a:spcPts val="0"/>
              </a:spcBef>
              <a:spcAft>
                <a:spcPts val="0"/>
              </a:spcAft>
              <a:buNone/>
            </a:pPr>
            <a:r>
              <a:rPr lang="en" sz="2300">
                <a:latin typeface="Georgia"/>
                <a:ea typeface="Georgia"/>
                <a:cs typeface="Georgia"/>
                <a:sym typeface="Georgia"/>
              </a:rPr>
              <a:t>Example Process</a:t>
            </a:r>
            <a:endParaRPr sz="2300">
              <a:latin typeface="Georgia"/>
              <a:ea typeface="Georgia"/>
              <a:cs typeface="Georgia"/>
              <a:sym typeface="Georgia"/>
            </a:endParaRPr>
          </a:p>
        </p:txBody>
      </p:sp>
      <p:sp>
        <p:nvSpPr>
          <p:cNvPr id="1115" name="Shape 1115"/>
          <p:cNvSpPr txBox="1"/>
          <p:nvPr/>
        </p:nvSpPr>
        <p:spPr>
          <a:xfrm>
            <a:off x="381851" y="1744166"/>
            <a:ext cx="1227300" cy="553500"/>
          </a:xfrm>
          <a:prstGeom prst="rect">
            <a:avLst/>
          </a:prstGeom>
          <a:noFill/>
          <a:ln>
            <a:noFill/>
          </a:ln>
        </p:spPr>
        <p:txBody>
          <a:bodyPr anchorCtr="0" anchor="t" bIns="89325" lIns="89325" spcFirstLastPara="1" rIns="89325" wrap="square" tIns="89325">
            <a:noAutofit/>
          </a:bodyPr>
          <a:lstStyle/>
          <a:p>
            <a:pPr indent="0" lvl="0" marL="0" rtl="0">
              <a:spcBef>
                <a:spcPts val="0"/>
              </a:spcBef>
              <a:spcAft>
                <a:spcPts val="0"/>
              </a:spcAft>
              <a:buNone/>
            </a:pPr>
            <a:r>
              <a:rPr lang="en" sz="1400">
                <a:latin typeface="Georgia"/>
                <a:ea typeface="Georgia"/>
                <a:cs typeface="Georgia"/>
                <a:sym typeface="Georgia"/>
              </a:rPr>
              <a:t>Write post on Medium. </a:t>
            </a:r>
            <a:endParaRPr sz="1400">
              <a:latin typeface="Georgia"/>
              <a:ea typeface="Georgia"/>
              <a:cs typeface="Georgia"/>
              <a:sym typeface="Georgia"/>
            </a:endParaRPr>
          </a:p>
        </p:txBody>
      </p:sp>
      <p:sp>
        <p:nvSpPr>
          <p:cNvPr id="1116" name="Shape 1116"/>
          <p:cNvSpPr/>
          <p:nvPr/>
        </p:nvSpPr>
        <p:spPr>
          <a:xfrm>
            <a:off x="1909160" y="1989440"/>
            <a:ext cx="522600" cy="231600"/>
          </a:xfrm>
          <a:prstGeom prst="rightArrow">
            <a:avLst>
              <a:gd fmla="val 50000" name="adj1"/>
              <a:gd fmla="val 50000" name="adj2"/>
            </a:avLst>
          </a:prstGeom>
          <a:solidFill>
            <a:srgbClr val="53585F"/>
          </a:solidFill>
          <a:ln cap="flat" cmpd="sng" w="9525">
            <a:solidFill>
              <a:schemeClr val="dk2"/>
            </a:solidFill>
            <a:prstDash val="solid"/>
            <a:round/>
            <a:headEnd len="sm" w="sm" type="none"/>
            <a:tailEnd len="sm" w="sm" type="none"/>
          </a:ln>
        </p:spPr>
        <p:txBody>
          <a:bodyPr anchorCtr="0" anchor="ctr" bIns="89325" lIns="89325" spcFirstLastPara="1" rIns="89325" wrap="square" tIns="89325">
            <a:noAutofit/>
          </a:bodyPr>
          <a:lstStyle/>
          <a:p>
            <a:pPr indent="0" lvl="0" marL="0">
              <a:spcBef>
                <a:spcPts val="0"/>
              </a:spcBef>
              <a:spcAft>
                <a:spcPts val="0"/>
              </a:spcAft>
              <a:buNone/>
            </a:pPr>
            <a:r>
              <a:t/>
            </a:r>
            <a:endParaRPr/>
          </a:p>
        </p:txBody>
      </p:sp>
      <p:sp>
        <p:nvSpPr>
          <p:cNvPr id="1117" name="Shape 1117"/>
          <p:cNvSpPr txBox="1"/>
          <p:nvPr/>
        </p:nvSpPr>
        <p:spPr>
          <a:xfrm>
            <a:off x="2731898" y="1667495"/>
            <a:ext cx="1267500" cy="553500"/>
          </a:xfrm>
          <a:prstGeom prst="rect">
            <a:avLst/>
          </a:prstGeom>
          <a:noFill/>
          <a:ln>
            <a:noFill/>
          </a:ln>
        </p:spPr>
        <p:txBody>
          <a:bodyPr anchorCtr="0" anchor="t" bIns="89325" lIns="89325" spcFirstLastPara="1" rIns="89325" wrap="square" tIns="89325">
            <a:noAutofit/>
          </a:bodyPr>
          <a:lstStyle/>
          <a:p>
            <a:pPr indent="0" lvl="0" marL="0" rtl="0">
              <a:spcBef>
                <a:spcPts val="0"/>
              </a:spcBef>
              <a:spcAft>
                <a:spcPts val="0"/>
              </a:spcAft>
              <a:buNone/>
            </a:pPr>
            <a:r>
              <a:rPr lang="en" sz="1400">
                <a:latin typeface="Georgia"/>
                <a:ea typeface="Georgia"/>
                <a:cs typeface="Georgia"/>
                <a:sym typeface="Georgia"/>
              </a:rPr>
              <a:t>Shorten copy &amp; post on LinkedIn.</a:t>
            </a:r>
            <a:endParaRPr sz="1400">
              <a:latin typeface="Georgia"/>
              <a:ea typeface="Georgia"/>
              <a:cs typeface="Georgia"/>
              <a:sym typeface="Georgia"/>
            </a:endParaRPr>
          </a:p>
        </p:txBody>
      </p:sp>
      <p:sp>
        <p:nvSpPr>
          <p:cNvPr id="1118" name="Shape 1118"/>
          <p:cNvSpPr/>
          <p:nvPr/>
        </p:nvSpPr>
        <p:spPr>
          <a:xfrm>
            <a:off x="4299394" y="1989440"/>
            <a:ext cx="522600" cy="231600"/>
          </a:xfrm>
          <a:prstGeom prst="rightArrow">
            <a:avLst>
              <a:gd fmla="val 50000" name="adj1"/>
              <a:gd fmla="val 50000" name="adj2"/>
            </a:avLst>
          </a:prstGeom>
          <a:solidFill>
            <a:srgbClr val="53585F"/>
          </a:solidFill>
          <a:ln cap="flat" cmpd="sng" w="9525">
            <a:solidFill>
              <a:schemeClr val="dk2"/>
            </a:solidFill>
            <a:prstDash val="solid"/>
            <a:round/>
            <a:headEnd len="sm" w="sm" type="none"/>
            <a:tailEnd len="sm" w="sm" type="none"/>
          </a:ln>
        </p:spPr>
        <p:txBody>
          <a:bodyPr anchorCtr="0" anchor="ctr" bIns="89325" lIns="89325" spcFirstLastPara="1" rIns="89325" wrap="square" tIns="89325">
            <a:noAutofit/>
          </a:bodyPr>
          <a:lstStyle/>
          <a:p>
            <a:pPr indent="0" lvl="0" marL="0">
              <a:spcBef>
                <a:spcPts val="0"/>
              </a:spcBef>
              <a:spcAft>
                <a:spcPts val="0"/>
              </a:spcAft>
              <a:buNone/>
            </a:pPr>
            <a:r>
              <a:t/>
            </a:r>
            <a:endParaRPr/>
          </a:p>
        </p:txBody>
      </p:sp>
      <p:sp>
        <p:nvSpPr>
          <p:cNvPr id="1119" name="Shape 1119"/>
          <p:cNvSpPr txBox="1"/>
          <p:nvPr/>
        </p:nvSpPr>
        <p:spPr>
          <a:xfrm>
            <a:off x="5122132" y="1744166"/>
            <a:ext cx="1105500" cy="553500"/>
          </a:xfrm>
          <a:prstGeom prst="rect">
            <a:avLst/>
          </a:prstGeom>
          <a:noFill/>
          <a:ln>
            <a:noFill/>
          </a:ln>
        </p:spPr>
        <p:txBody>
          <a:bodyPr anchorCtr="0" anchor="t" bIns="89325" lIns="89325" spcFirstLastPara="1" rIns="89325" wrap="square" tIns="89325">
            <a:noAutofit/>
          </a:bodyPr>
          <a:lstStyle/>
          <a:p>
            <a:pPr indent="0" lvl="0" marL="0" rtl="0">
              <a:spcBef>
                <a:spcPts val="0"/>
              </a:spcBef>
              <a:spcAft>
                <a:spcPts val="0"/>
              </a:spcAft>
              <a:buNone/>
            </a:pPr>
            <a:r>
              <a:rPr lang="en" sz="1400">
                <a:latin typeface="Georgia"/>
                <a:ea typeface="Georgia"/>
                <a:cs typeface="Georgia"/>
                <a:sym typeface="Georgia"/>
              </a:rPr>
              <a:t>Add link to post on portfolio.</a:t>
            </a:r>
            <a:endParaRPr sz="1400">
              <a:latin typeface="Georgia"/>
              <a:ea typeface="Georgia"/>
              <a:cs typeface="Georgia"/>
              <a:sym typeface="Georgia"/>
            </a:endParaRPr>
          </a:p>
        </p:txBody>
      </p:sp>
      <p:sp>
        <p:nvSpPr>
          <p:cNvPr id="1120" name="Shape 1120"/>
          <p:cNvSpPr txBox="1"/>
          <p:nvPr/>
        </p:nvSpPr>
        <p:spPr>
          <a:xfrm>
            <a:off x="7426450" y="1858549"/>
            <a:ext cx="1391700" cy="493200"/>
          </a:xfrm>
          <a:prstGeom prst="rect">
            <a:avLst/>
          </a:prstGeom>
          <a:noFill/>
          <a:ln>
            <a:noFill/>
          </a:ln>
        </p:spPr>
        <p:txBody>
          <a:bodyPr anchorCtr="0" anchor="t" bIns="89325" lIns="89325" spcFirstLastPara="1" rIns="89325" wrap="square" tIns="89325">
            <a:noAutofit/>
          </a:bodyPr>
          <a:lstStyle/>
          <a:p>
            <a:pPr indent="0" lvl="0" marL="0" rtl="0">
              <a:spcBef>
                <a:spcPts val="0"/>
              </a:spcBef>
              <a:spcAft>
                <a:spcPts val="0"/>
              </a:spcAft>
              <a:buNone/>
            </a:pPr>
            <a:r>
              <a:rPr lang="en" sz="1400">
                <a:latin typeface="Georgia"/>
                <a:ea typeface="Georgia"/>
                <a:cs typeface="Georgia"/>
                <a:sym typeface="Georgia"/>
              </a:rPr>
              <a:t>Compose tweet to drive traffic to portfolio.</a:t>
            </a:r>
            <a:endParaRPr sz="1400">
              <a:latin typeface="Georgia"/>
              <a:ea typeface="Georgia"/>
              <a:cs typeface="Georgia"/>
              <a:sym typeface="Georgia"/>
            </a:endParaRPr>
          </a:p>
        </p:txBody>
      </p:sp>
      <p:sp>
        <p:nvSpPr>
          <p:cNvPr id="1121" name="Shape 1121"/>
          <p:cNvSpPr/>
          <p:nvPr/>
        </p:nvSpPr>
        <p:spPr>
          <a:xfrm>
            <a:off x="6689628" y="2044712"/>
            <a:ext cx="522600" cy="231600"/>
          </a:xfrm>
          <a:prstGeom prst="rightArrow">
            <a:avLst>
              <a:gd fmla="val 50000" name="adj1"/>
              <a:gd fmla="val 50000" name="adj2"/>
            </a:avLst>
          </a:prstGeom>
          <a:solidFill>
            <a:srgbClr val="53585F"/>
          </a:solidFill>
          <a:ln cap="flat" cmpd="sng" w="9525">
            <a:solidFill>
              <a:schemeClr val="dk2"/>
            </a:solidFill>
            <a:prstDash val="solid"/>
            <a:round/>
            <a:headEnd len="sm" w="sm" type="none"/>
            <a:tailEnd len="sm" w="sm" type="none"/>
          </a:ln>
        </p:spPr>
        <p:txBody>
          <a:bodyPr anchorCtr="0" anchor="ctr" bIns="89325" lIns="89325" spcFirstLastPara="1" rIns="89325" wrap="square" tIns="89325">
            <a:noAutofit/>
          </a:bodyPr>
          <a:lstStyle/>
          <a:p>
            <a:pPr indent="0" lvl="0" marL="0">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8" name="Shape 838"/>
        <p:cNvGrpSpPr/>
        <p:nvPr/>
      </p:nvGrpSpPr>
      <p:grpSpPr>
        <a:xfrm>
          <a:off x="0" y="0"/>
          <a:ext cx="0" cy="0"/>
          <a:chOff x="0" y="0"/>
          <a:chExt cx="0" cy="0"/>
        </a:xfrm>
      </p:grpSpPr>
      <p:sp>
        <p:nvSpPr>
          <p:cNvPr id="839" name="Shape 839"/>
          <p:cNvSpPr txBox="1"/>
          <p:nvPr>
            <p:ph type="title"/>
          </p:nvPr>
        </p:nvSpPr>
        <p:spPr>
          <a:xfrm>
            <a:off x="446559" y="376095"/>
            <a:ext cx="8250900" cy="501000"/>
          </a:xfrm>
          <a:prstGeom prst="rect">
            <a:avLst/>
          </a:prstGeom>
        </p:spPr>
        <p:txBody>
          <a:bodyPr anchorCtr="0" anchor="t" bIns="91425" lIns="91425" spcFirstLastPara="1" rIns="91425" wrap="square" tIns="91425">
            <a:noAutofit/>
          </a:bodyPr>
          <a:lstStyle/>
          <a:p>
            <a:pPr indent="0" lvl="0" marL="0" rtl="0">
              <a:spcBef>
                <a:spcPts val="0"/>
              </a:spcBef>
              <a:spcAft>
                <a:spcPts val="0"/>
              </a:spcAft>
              <a:buClr>
                <a:schemeClr val="dk1"/>
              </a:buClr>
              <a:buSzPts val="1100"/>
              <a:buFont typeface="Arial"/>
              <a:buNone/>
            </a:pPr>
            <a:r>
              <a:rPr b="1" lang="en" sz="3000">
                <a:solidFill>
                  <a:schemeClr val="dk1"/>
                </a:solidFill>
                <a:latin typeface="Oswald"/>
                <a:ea typeface="Oswald"/>
                <a:cs typeface="Oswald"/>
                <a:sym typeface="Oswald"/>
              </a:rPr>
              <a:t>RESUME: THE SECRET 6 </a:t>
            </a:r>
            <a:endParaRPr sz="3000">
              <a:latin typeface="Oswald"/>
              <a:ea typeface="Oswald"/>
              <a:cs typeface="Oswald"/>
              <a:sym typeface="Oswald"/>
            </a:endParaRPr>
          </a:p>
        </p:txBody>
      </p:sp>
      <p:sp>
        <p:nvSpPr>
          <p:cNvPr id="840" name="Shape 840"/>
          <p:cNvSpPr txBox="1"/>
          <p:nvPr>
            <p:ph idx="1" type="body"/>
          </p:nvPr>
        </p:nvSpPr>
        <p:spPr>
          <a:xfrm>
            <a:off x="446550" y="949952"/>
            <a:ext cx="8250900" cy="3338100"/>
          </a:xfrm>
          <a:prstGeom prst="rect">
            <a:avLst/>
          </a:prstGeom>
        </p:spPr>
        <p:txBody>
          <a:bodyPr anchorCtr="0" anchor="t" bIns="91425" lIns="91425" spcFirstLastPara="1" rIns="91425" wrap="square" tIns="91425">
            <a:noAutofit/>
          </a:bodyPr>
          <a:lstStyle/>
          <a:p>
            <a:pPr indent="-317500" lvl="0" marL="457200" rtl="0">
              <a:lnSpc>
                <a:spcPct val="115000"/>
              </a:lnSpc>
              <a:spcBef>
                <a:spcPts val="1200"/>
              </a:spcBef>
              <a:spcAft>
                <a:spcPts val="0"/>
              </a:spcAft>
              <a:buClr>
                <a:srgbClr val="24292E"/>
              </a:buClr>
              <a:buSzPts val="1400"/>
              <a:buFont typeface="Comfortaa"/>
              <a:buAutoNum type="arabicPeriod"/>
            </a:pPr>
            <a:r>
              <a:rPr lang="en" sz="1400">
                <a:solidFill>
                  <a:srgbClr val="24292E"/>
                </a:solidFill>
                <a:latin typeface="Comfortaa"/>
                <a:ea typeface="Comfortaa"/>
                <a:cs typeface="Comfortaa"/>
                <a:sym typeface="Comfortaa"/>
              </a:rPr>
              <a:t>Your resume should be an advertisement – not an autobiography</a:t>
            </a:r>
            <a:endParaRPr sz="1400">
              <a:solidFill>
                <a:srgbClr val="24292E"/>
              </a:solidFill>
              <a:latin typeface="Comfortaa"/>
              <a:ea typeface="Comfortaa"/>
              <a:cs typeface="Comfortaa"/>
              <a:sym typeface="Comfortaa"/>
            </a:endParaRPr>
          </a:p>
          <a:p>
            <a:pPr indent="-317500" lvl="0" marL="457200" rtl="0">
              <a:lnSpc>
                <a:spcPct val="115000"/>
              </a:lnSpc>
              <a:spcBef>
                <a:spcPts val="0"/>
              </a:spcBef>
              <a:spcAft>
                <a:spcPts val="0"/>
              </a:spcAft>
              <a:buClr>
                <a:srgbClr val="24292E"/>
              </a:buClr>
              <a:buSzPts val="1400"/>
              <a:buFont typeface="Comfortaa"/>
              <a:buAutoNum type="arabicPeriod"/>
            </a:pPr>
            <a:r>
              <a:rPr lang="en" sz="1400">
                <a:solidFill>
                  <a:srgbClr val="24292E"/>
                </a:solidFill>
                <a:latin typeface="Comfortaa"/>
                <a:ea typeface="Comfortaa"/>
                <a:cs typeface="Comfortaa"/>
                <a:sym typeface="Comfortaa"/>
              </a:rPr>
              <a:t>Write for the reader – not yourself</a:t>
            </a:r>
            <a:endParaRPr sz="1400">
              <a:solidFill>
                <a:srgbClr val="24292E"/>
              </a:solidFill>
              <a:latin typeface="Comfortaa"/>
              <a:ea typeface="Comfortaa"/>
              <a:cs typeface="Comfortaa"/>
              <a:sym typeface="Comfortaa"/>
            </a:endParaRPr>
          </a:p>
          <a:p>
            <a:pPr indent="-317500" lvl="0" marL="457200" rtl="0">
              <a:lnSpc>
                <a:spcPct val="115000"/>
              </a:lnSpc>
              <a:spcBef>
                <a:spcPts val="0"/>
              </a:spcBef>
              <a:spcAft>
                <a:spcPts val="0"/>
              </a:spcAft>
              <a:buClr>
                <a:srgbClr val="24292E"/>
              </a:buClr>
              <a:buSzPts val="1400"/>
              <a:buFont typeface="Comfortaa"/>
              <a:buAutoNum type="arabicPeriod"/>
            </a:pPr>
            <a:r>
              <a:rPr lang="en" sz="1400">
                <a:solidFill>
                  <a:srgbClr val="24292E"/>
                </a:solidFill>
                <a:latin typeface="Comfortaa"/>
                <a:ea typeface="Comfortaa"/>
                <a:cs typeface="Comfortaa"/>
                <a:sym typeface="Comfortaa"/>
              </a:rPr>
              <a:t>Make it easy to be screened in – not out</a:t>
            </a:r>
            <a:endParaRPr sz="1400">
              <a:solidFill>
                <a:srgbClr val="24292E"/>
              </a:solidFill>
              <a:latin typeface="Comfortaa"/>
              <a:ea typeface="Comfortaa"/>
              <a:cs typeface="Comfortaa"/>
              <a:sym typeface="Comfortaa"/>
            </a:endParaRPr>
          </a:p>
          <a:p>
            <a:pPr indent="-317500" lvl="0" marL="457200" rtl="0">
              <a:lnSpc>
                <a:spcPct val="115000"/>
              </a:lnSpc>
              <a:spcBef>
                <a:spcPts val="0"/>
              </a:spcBef>
              <a:spcAft>
                <a:spcPts val="0"/>
              </a:spcAft>
              <a:buClr>
                <a:srgbClr val="24292E"/>
              </a:buClr>
              <a:buSzPts val="1400"/>
              <a:buFont typeface="Comfortaa"/>
              <a:buAutoNum type="arabicPeriod"/>
            </a:pPr>
            <a:r>
              <a:rPr lang="en" sz="1400">
                <a:solidFill>
                  <a:srgbClr val="24292E"/>
                </a:solidFill>
                <a:latin typeface="Comfortaa"/>
                <a:ea typeface="Comfortaa"/>
                <a:cs typeface="Comfortaa"/>
                <a:sym typeface="Comfortaa"/>
              </a:rPr>
              <a:t>Tell them only what they want to hear</a:t>
            </a:r>
            <a:endParaRPr sz="1400">
              <a:solidFill>
                <a:srgbClr val="24292E"/>
              </a:solidFill>
              <a:latin typeface="Comfortaa"/>
              <a:ea typeface="Comfortaa"/>
              <a:cs typeface="Comfortaa"/>
              <a:sym typeface="Comfortaa"/>
            </a:endParaRPr>
          </a:p>
          <a:p>
            <a:pPr indent="-317500" lvl="0" marL="457200" rtl="0">
              <a:lnSpc>
                <a:spcPct val="115000"/>
              </a:lnSpc>
              <a:spcBef>
                <a:spcPts val="0"/>
              </a:spcBef>
              <a:spcAft>
                <a:spcPts val="0"/>
              </a:spcAft>
              <a:buClr>
                <a:srgbClr val="24292E"/>
              </a:buClr>
              <a:buSzPts val="1400"/>
              <a:buFont typeface="Comfortaa"/>
              <a:buAutoNum type="arabicPeriod"/>
            </a:pPr>
            <a:r>
              <a:rPr lang="en" sz="1400">
                <a:solidFill>
                  <a:srgbClr val="24292E"/>
                </a:solidFill>
                <a:latin typeface="Comfortaa"/>
                <a:ea typeface="Comfortaa"/>
                <a:cs typeface="Comfortaa"/>
                <a:sym typeface="Comfortaa"/>
              </a:rPr>
              <a:t>Give proof – not promises</a:t>
            </a:r>
            <a:endParaRPr sz="1400">
              <a:solidFill>
                <a:srgbClr val="24292E"/>
              </a:solidFill>
              <a:latin typeface="Comfortaa"/>
              <a:ea typeface="Comfortaa"/>
              <a:cs typeface="Comfortaa"/>
              <a:sym typeface="Comfortaa"/>
            </a:endParaRPr>
          </a:p>
          <a:p>
            <a:pPr indent="-317500" lvl="0" marL="457200" rtl="0">
              <a:lnSpc>
                <a:spcPct val="115000"/>
              </a:lnSpc>
              <a:spcBef>
                <a:spcPts val="0"/>
              </a:spcBef>
              <a:spcAft>
                <a:spcPts val="0"/>
              </a:spcAft>
              <a:buClr>
                <a:srgbClr val="24292E"/>
              </a:buClr>
              <a:buSzPts val="1400"/>
              <a:buFont typeface="Comfortaa"/>
              <a:buAutoNum type="arabicPeriod"/>
            </a:pPr>
            <a:r>
              <a:rPr lang="en" sz="1400">
                <a:solidFill>
                  <a:srgbClr val="24292E"/>
                </a:solidFill>
                <a:latin typeface="Comfortaa"/>
                <a:ea typeface="Comfortaa"/>
                <a:cs typeface="Comfortaa"/>
                <a:sym typeface="Comfortaa"/>
              </a:rPr>
              <a:t>One size does NOT fit all situations</a:t>
            </a:r>
            <a:endParaRPr sz="1400">
              <a:solidFill>
                <a:srgbClr val="24292E"/>
              </a:solidFill>
              <a:latin typeface="Comfortaa"/>
              <a:ea typeface="Comfortaa"/>
              <a:cs typeface="Comfortaa"/>
              <a:sym typeface="Comfortaa"/>
            </a:endParaRPr>
          </a:p>
          <a:p>
            <a:pPr indent="0" lvl="0" marL="0" rtl="0">
              <a:lnSpc>
                <a:spcPct val="115000"/>
              </a:lnSpc>
              <a:spcBef>
                <a:spcPts val="2400"/>
              </a:spcBef>
              <a:spcAft>
                <a:spcPts val="0"/>
              </a:spcAft>
              <a:buNone/>
            </a:pPr>
            <a:r>
              <a:rPr lang="en" sz="1400">
                <a:solidFill>
                  <a:srgbClr val="24292E"/>
                </a:solidFill>
                <a:latin typeface="Comfortaa"/>
                <a:ea typeface="Comfortaa"/>
                <a:cs typeface="Comfortaa"/>
                <a:sym typeface="Comfortaa"/>
              </a:rPr>
              <a:t>Do your research - your resume is your personal advertisement</a:t>
            </a:r>
            <a:endParaRPr sz="1400">
              <a:solidFill>
                <a:srgbClr val="24292E"/>
              </a:solidFill>
              <a:latin typeface="Comfortaa"/>
              <a:ea typeface="Comfortaa"/>
              <a:cs typeface="Comfortaa"/>
              <a:sym typeface="Comfortaa"/>
            </a:endParaRPr>
          </a:p>
          <a:p>
            <a:pPr indent="0" lvl="0" marL="0" rtl="0">
              <a:lnSpc>
                <a:spcPct val="115000"/>
              </a:lnSpc>
              <a:spcBef>
                <a:spcPts val="1500"/>
              </a:spcBef>
              <a:spcAft>
                <a:spcPts val="0"/>
              </a:spcAft>
              <a:buNone/>
            </a:pPr>
            <a:r>
              <a:t/>
            </a:r>
            <a:endParaRPr sz="1200">
              <a:solidFill>
                <a:srgbClr val="24292E"/>
              </a:solidFill>
              <a:latin typeface="Helvetica"/>
              <a:ea typeface="Helvetica"/>
              <a:cs typeface="Helvetica"/>
              <a:sym typeface="Helvetica"/>
            </a:endParaRPr>
          </a:p>
          <a:p>
            <a:pPr indent="0" lvl="0" marL="0" rtl="0">
              <a:spcBef>
                <a:spcPts val="240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40">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40">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40">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40">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40">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40">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40">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40">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40">
                                            <p:txEl>
                                              <p:pRg end="8" st="8"/>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1125" name="Shape 1125"/>
        <p:cNvGrpSpPr/>
        <p:nvPr/>
      </p:nvGrpSpPr>
      <p:grpSpPr>
        <a:xfrm>
          <a:off x="0" y="0"/>
          <a:ext cx="0" cy="0"/>
          <a:chOff x="0" y="0"/>
          <a:chExt cx="0" cy="0"/>
        </a:xfrm>
      </p:grpSpPr>
      <p:sp>
        <p:nvSpPr>
          <p:cNvPr id="1126" name="Shape 1126"/>
          <p:cNvSpPr/>
          <p:nvPr/>
        </p:nvSpPr>
        <p:spPr>
          <a:xfrm>
            <a:off x="446484" y="518823"/>
            <a:ext cx="7143900" cy="304200"/>
          </a:xfrm>
          <a:prstGeom prst="rect">
            <a:avLst/>
          </a:prstGeom>
          <a:noFill/>
          <a:ln>
            <a:noFill/>
          </a:ln>
        </p:spPr>
        <p:txBody>
          <a:bodyPr anchorCtr="0" anchor="t" bIns="0" lIns="0" spcFirstLastPara="1" rIns="0" wrap="square" tIns="0">
            <a:noAutofit/>
          </a:bodyPr>
          <a:lstStyle/>
          <a:p>
            <a:pPr indent="0" lvl="0" marL="0" rtl="0">
              <a:spcBef>
                <a:spcPts val="0"/>
              </a:spcBef>
              <a:spcAft>
                <a:spcPts val="0"/>
              </a:spcAft>
              <a:buClr>
                <a:schemeClr val="dk1"/>
              </a:buClr>
              <a:buFont typeface="Arial"/>
              <a:buNone/>
            </a:pPr>
            <a:r>
              <a:rPr b="1" lang="en" sz="2300">
                <a:solidFill>
                  <a:schemeClr val="dk1"/>
                </a:solidFill>
                <a:latin typeface="Oswald"/>
                <a:ea typeface="Oswald"/>
                <a:cs typeface="Oswald"/>
                <a:sym typeface="Oswald"/>
              </a:rPr>
              <a:t>DENVER </a:t>
            </a:r>
            <a:r>
              <a:rPr b="1" lang="en" sz="2300">
                <a:solidFill>
                  <a:schemeClr val="dk1"/>
                </a:solidFill>
                <a:latin typeface="Oswald"/>
                <a:ea typeface="Oswald"/>
                <a:cs typeface="Oswald"/>
                <a:sym typeface="Oswald"/>
              </a:rPr>
              <a:t>OUTCOMES - RESUMES &amp; SOCIAL MEDIA</a:t>
            </a:r>
            <a:endParaRPr sz="1000">
              <a:latin typeface="Oswald"/>
              <a:ea typeface="Oswald"/>
              <a:cs typeface="Oswald"/>
              <a:sym typeface="Oswald"/>
            </a:endParaRPr>
          </a:p>
        </p:txBody>
      </p:sp>
      <p:sp>
        <p:nvSpPr>
          <p:cNvPr id="1127" name="Shape 1127"/>
          <p:cNvSpPr/>
          <p:nvPr/>
        </p:nvSpPr>
        <p:spPr>
          <a:xfrm>
            <a:off x="446484" y="1037645"/>
            <a:ext cx="8250900" cy="1977000"/>
          </a:xfrm>
          <a:prstGeom prst="rect">
            <a:avLst/>
          </a:prstGeom>
          <a:noFill/>
          <a:ln>
            <a:noFill/>
          </a:ln>
        </p:spPr>
        <p:txBody>
          <a:bodyPr anchorCtr="0" anchor="t" bIns="0" lIns="0" spcFirstLastPara="1" rIns="0" wrap="square" tIns="0">
            <a:noAutofit/>
          </a:bodyPr>
          <a:lstStyle/>
          <a:p>
            <a:pPr indent="0" lvl="0" marL="0" marR="0" rtl="0" algn="l">
              <a:lnSpc>
                <a:spcPct val="88333"/>
              </a:lnSpc>
              <a:spcBef>
                <a:spcPts val="0"/>
              </a:spcBef>
              <a:spcAft>
                <a:spcPts val="0"/>
              </a:spcAft>
              <a:buNone/>
            </a:pPr>
            <a:r>
              <a:rPr b="1" lang="en" sz="6000">
                <a:latin typeface="Oswald"/>
                <a:ea typeface="Oswald"/>
                <a:cs typeface="Oswald"/>
                <a:sym typeface="Oswald"/>
              </a:rPr>
              <a:t>THANK YOU!</a:t>
            </a:r>
            <a:endParaRPr b="1" sz="6000">
              <a:latin typeface="Oswald"/>
              <a:ea typeface="Oswald"/>
              <a:cs typeface="Oswald"/>
              <a:sym typeface="Oswald"/>
            </a:endParaRPr>
          </a:p>
          <a:p>
            <a:pPr indent="0" lvl="0" marL="0" rtl="0">
              <a:spcBef>
                <a:spcPts val="0"/>
              </a:spcBef>
              <a:spcAft>
                <a:spcPts val="0"/>
              </a:spcAft>
              <a:buClr>
                <a:schemeClr val="dk1"/>
              </a:buClr>
              <a:buSzPts val="1100"/>
              <a:buFont typeface="Arial"/>
              <a:buNone/>
            </a:pPr>
            <a:r>
              <a:rPr b="1" lang="en" sz="3000">
                <a:solidFill>
                  <a:schemeClr val="dk1"/>
                </a:solidFill>
                <a:latin typeface="Oswald"/>
                <a:ea typeface="Oswald"/>
                <a:cs typeface="Oswald"/>
                <a:sym typeface="Oswald"/>
              </a:rPr>
              <a:t>Nicole Palidwor</a:t>
            </a:r>
            <a:endParaRPr b="1" sz="3000">
              <a:solidFill>
                <a:schemeClr val="dk1"/>
              </a:solidFill>
              <a:latin typeface="Oswald"/>
              <a:ea typeface="Oswald"/>
              <a:cs typeface="Oswald"/>
              <a:sym typeface="Oswald"/>
            </a:endParaRPr>
          </a:p>
          <a:p>
            <a:pPr indent="0" lvl="0" marL="0" rtl="0">
              <a:spcBef>
                <a:spcPts val="700"/>
              </a:spcBef>
              <a:spcAft>
                <a:spcPts val="0"/>
              </a:spcAft>
              <a:buClr>
                <a:schemeClr val="dk1"/>
              </a:buClr>
              <a:buSzPts val="1100"/>
              <a:buFont typeface="Arial"/>
              <a:buNone/>
            </a:pPr>
            <a:r>
              <a:rPr b="1" lang="en" sz="1800">
                <a:solidFill>
                  <a:schemeClr val="dk1"/>
                </a:solidFill>
                <a:latin typeface="Oswald"/>
                <a:ea typeface="Oswald"/>
                <a:cs typeface="Oswald"/>
                <a:sym typeface="Oswald"/>
              </a:rPr>
              <a:t>CAREER COACH</a:t>
            </a:r>
            <a:br>
              <a:rPr lang="en" sz="1800">
                <a:solidFill>
                  <a:schemeClr val="dk1"/>
                </a:solidFill>
                <a:latin typeface="Georgia"/>
                <a:ea typeface="Georgia"/>
                <a:cs typeface="Georgia"/>
                <a:sym typeface="Georgia"/>
              </a:rPr>
            </a:br>
            <a:endParaRPr sz="1800">
              <a:solidFill>
                <a:schemeClr val="dk1"/>
              </a:solidFill>
              <a:latin typeface="Georgia"/>
              <a:ea typeface="Georgia"/>
              <a:cs typeface="Georgia"/>
              <a:sym typeface="Georgia"/>
            </a:endParaRPr>
          </a:p>
          <a:p>
            <a:pPr indent="0" lvl="0" marL="0" rtl="0">
              <a:spcBef>
                <a:spcPts val="700"/>
              </a:spcBef>
              <a:spcAft>
                <a:spcPts val="0"/>
              </a:spcAft>
              <a:buClr>
                <a:schemeClr val="dk1"/>
              </a:buClr>
              <a:buSzPts val="1100"/>
              <a:buFont typeface="Arial"/>
              <a:buNone/>
            </a:pPr>
            <a:r>
              <a:rPr lang="en" sz="1800">
                <a:solidFill>
                  <a:schemeClr val="dk1"/>
                </a:solidFill>
                <a:latin typeface="Impact"/>
                <a:ea typeface="Impact"/>
                <a:cs typeface="Impact"/>
                <a:sym typeface="Impact"/>
              </a:rPr>
              <a:t>EMAIL: nicole.palidwor@generalassemb.ly</a:t>
            </a:r>
            <a:endParaRPr sz="1800">
              <a:solidFill>
                <a:schemeClr val="dk1"/>
              </a:solidFill>
              <a:latin typeface="Impact"/>
              <a:ea typeface="Impact"/>
              <a:cs typeface="Impact"/>
              <a:sym typeface="Impact"/>
            </a:endParaRPr>
          </a:p>
          <a:p>
            <a:pPr indent="0" lvl="0" marL="0" rtl="0">
              <a:spcBef>
                <a:spcPts val="700"/>
              </a:spcBef>
              <a:spcAft>
                <a:spcPts val="0"/>
              </a:spcAft>
              <a:buSzPts val="1100"/>
              <a:buNone/>
            </a:pPr>
            <a:r>
              <a:rPr lang="en" sz="1800">
                <a:solidFill>
                  <a:schemeClr val="dk1"/>
                </a:solidFill>
                <a:latin typeface="Impact"/>
                <a:ea typeface="Impact"/>
                <a:cs typeface="Impact"/>
                <a:sym typeface="Impact"/>
              </a:rPr>
              <a:t>SLACK: career.coach.nicole</a:t>
            </a:r>
            <a:endParaRPr sz="1800">
              <a:solidFill>
                <a:schemeClr val="dk1"/>
              </a:solidFill>
              <a:latin typeface="Impact"/>
              <a:ea typeface="Impact"/>
              <a:cs typeface="Impact"/>
              <a:sym typeface="Impact"/>
            </a:endParaRPr>
          </a:p>
          <a:p>
            <a:pPr indent="0" lvl="0" marL="0" marR="0" rtl="0" algn="l">
              <a:lnSpc>
                <a:spcPct val="88333"/>
              </a:lnSpc>
              <a:spcBef>
                <a:spcPts val="0"/>
              </a:spcBef>
              <a:spcAft>
                <a:spcPts val="0"/>
              </a:spcAft>
              <a:buNone/>
            </a:pPr>
            <a:r>
              <a:rPr b="1" lang="en" sz="6000">
                <a:solidFill>
                  <a:srgbClr val="FFFFFF"/>
                </a:solidFill>
                <a:latin typeface="Oswald"/>
                <a:ea typeface="Oswald"/>
                <a:cs typeface="Oswald"/>
                <a:sym typeface="Oswald"/>
              </a:rPr>
              <a:t>ARTS WITH THE END!</a:t>
            </a:r>
            <a:endParaRPr b="1" sz="6000">
              <a:solidFill>
                <a:srgbClr val="FFFFFF"/>
              </a:solidFill>
              <a:latin typeface="Oswald"/>
              <a:ea typeface="Oswald"/>
              <a:cs typeface="Oswald"/>
              <a:sym typeface="Oswald"/>
            </a:endParaRPr>
          </a:p>
          <a:p>
            <a:pPr indent="0" lvl="0" marL="0" marR="0" rtl="0" algn="l">
              <a:lnSpc>
                <a:spcPct val="88333"/>
              </a:lnSpc>
              <a:spcBef>
                <a:spcPts val="0"/>
              </a:spcBef>
              <a:spcAft>
                <a:spcPts val="0"/>
              </a:spcAft>
              <a:buNone/>
            </a:pPr>
            <a:r>
              <a:t/>
            </a:r>
            <a:endParaRPr b="1" sz="6000">
              <a:solidFill>
                <a:srgbClr val="FFFFFF"/>
              </a:solidFill>
              <a:latin typeface="Oswald"/>
              <a:ea typeface="Oswald"/>
              <a:cs typeface="Oswald"/>
              <a:sym typeface="Oswa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4" name="Shape 844"/>
        <p:cNvGrpSpPr/>
        <p:nvPr/>
      </p:nvGrpSpPr>
      <p:grpSpPr>
        <a:xfrm>
          <a:off x="0" y="0"/>
          <a:ext cx="0" cy="0"/>
          <a:chOff x="0" y="0"/>
          <a:chExt cx="0" cy="0"/>
        </a:xfrm>
      </p:grpSpPr>
      <p:sp>
        <p:nvSpPr>
          <p:cNvPr id="845" name="Shape 845"/>
          <p:cNvSpPr txBox="1"/>
          <p:nvPr>
            <p:ph type="title"/>
          </p:nvPr>
        </p:nvSpPr>
        <p:spPr>
          <a:xfrm>
            <a:off x="446559" y="376095"/>
            <a:ext cx="8250900" cy="501000"/>
          </a:xfrm>
          <a:prstGeom prst="rect">
            <a:avLst/>
          </a:prstGeom>
        </p:spPr>
        <p:txBody>
          <a:bodyPr anchorCtr="0" anchor="t" bIns="91425" lIns="91425" spcFirstLastPara="1" rIns="91425" wrap="square" tIns="91425">
            <a:noAutofit/>
          </a:bodyPr>
          <a:lstStyle/>
          <a:p>
            <a:pPr indent="0" lvl="0" marL="0" rtl="0">
              <a:spcBef>
                <a:spcPts val="0"/>
              </a:spcBef>
              <a:spcAft>
                <a:spcPts val="0"/>
              </a:spcAft>
              <a:buClr>
                <a:schemeClr val="dk1"/>
              </a:buClr>
              <a:buSzPts val="1100"/>
              <a:buFont typeface="Arial"/>
              <a:buNone/>
            </a:pPr>
            <a:r>
              <a:rPr b="1" lang="en" sz="3000">
                <a:solidFill>
                  <a:schemeClr val="dk1"/>
                </a:solidFill>
                <a:latin typeface="Oswald"/>
                <a:ea typeface="Oswald"/>
                <a:cs typeface="Oswald"/>
                <a:sym typeface="Oswald"/>
              </a:rPr>
              <a:t>RESUME: TIPS + TRICKS</a:t>
            </a:r>
            <a:endParaRPr sz="3000">
              <a:latin typeface="Oswald"/>
              <a:ea typeface="Oswald"/>
              <a:cs typeface="Oswald"/>
              <a:sym typeface="Oswald"/>
            </a:endParaRPr>
          </a:p>
        </p:txBody>
      </p:sp>
      <p:sp>
        <p:nvSpPr>
          <p:cNvPr id="846" name="Shape 846"/>
          <p:cNvSpPr txBox="1"/>
          <p:nvPr>
            <p:ph idx="1" type="body"/>
          </p:nvPr>
        </p:nvSpPr>
        <p:spPr>
          <a:xfrm>
            <a:off x="446550" y="949952"/>
            <a:ext cx="8250900" cy="3338100"/>
          </a:xfrm>
          <a:prstGeom prst="rect">
            <a:avLst/>
          </a:prstGeom>
        </p:spPr>
        <p:txBody>
          <a:bodyPr anchorCtr="0" anchor="t" bIns="91425" lIns="91425" spcFirstLastPara="1" rIns="91425" wrap="square" tIns="91425">
            <a:noAutofit/>
          </a:bodyPr>
          <a:lstStyle/>
          <a:p>
            <a:pPr indent="-342900" lvl="0" marL="457200" rtl="0">
              <a:spcBef>
                <a:spcPts val="600"/>
              </a:spcBef>
              <a:spcAft>
                <a:spcPts val="0"/>
              </a:spcAft>
              <a:buSzPts val="1800"/>
              <a:buChar char="●"/>
            </a:pPr>
            <a:r>
              <a:rPr lang="en">
                <a:latin typeface="Comfortaa"/>
                <a:ea typeface="Comfortaa"/>
                <a:cs typeface="Comfortaa"/>
                <a:sym typeface="Comfortaa"/>
              </a:rPr>
              <a:t>R+R: Fill it with as much </a:t>
            </a:r>
            <a:r>
              <a:rPr b="1" lang="en">
                <a:latin typeface="Comfortaa"/>
                <a:ea typeface="Comfortaa"/>
                <a:cs typeface="Comfortaa"/>
                <a:sym typeface="Comfortaa"/>
              </a:rPr>
              <a:t>Relevant</a:t>
            </a:r>
            <a:r>
              <a:rPr lang="en">
                <a:latin typeface="Comfortaa"/>
                <a:ea typeface="Comfortaa"/>
                <a:cs typeface="Comfortaa"/>
                <a:sym typeface="Comfortaa"/>
              </a:rPr>
              <a:t> &amp; </a:t>
            </a:r>
            <a:r>
              <a:rPr b="1" lang="en">
                <a:latin typeface="Comfortaa"/>
                <a:ea typeface="Comfortaa"/>
                <a:cs typeface="Comfortaa"/>
                <a:sym typeface="Comfortaa"/>
              </a:rPr>
              <a:t>Recent </a:t>
            </a:r>
            <a:r>
              <a:rPr lang="en">
                <a:latin typeface="Comfortaa"/>
                <a:ea typeface="Comfortaa"/>
                <a:cs typeface="Comfortaa"/>
                <a:sym typeface="Comfortaa"/>
              </a:rPr>
              <a:t>content as you can</a:t>
            </a:r>
            <a:endParaRPr>
              <a:latin typeface="Comfortaa"/>
              <a:ea typeface="Comfortaa"/>
              <a:cs typeface="Comfortaa"/>
              <a:sym typeface="Comfortaa"/>
            </a:endParaRPr>
          </a:p>
          <a:p>
            <a:pPr indent="-342900" lvl="0" marL="457200" rtl="0">
              <a:spcBef>
                <a:spcPts val="0"/>
              </a:spcBef>
              <a:spcAft>
                <a:spcPts val="0"/>
              </a:spcAft>
              <a:buSzPts val="1800"/>
              <a:buFont typeface="Comfortaa"/>
              <a:buChar char="●"/>
            </a:pPr>
            <a:r>
              <a:rPr lang="en">
                <a:latin typeface="Comfortaa"/>
                <a:ea typeface="Comfortaa"/>
                <a:cs typeface="Comfortaa"/>
                <a:sym typeface="Comfortaa"/>
              </a:rPr>
              <a:t>Make it reflect your personality (it shouldn’t sound like a “How to write a resume” book)</a:t>
            </a:r>
            <a:endParaRPr>
              <a:latin typeface="Comfortaa"/>
              <a:ea typeface="Comfortaa"/>
              <a:cs typeface="Comfortaa"/>
              <a:sym typeface="Comfortaa"/>
            </a:endParaRPr>
          </a:p>
          <a:p>
            <a:pPr indent="-342900" lvl="0" marL="457200" rtl="0">
              <a:spcBef>
                <a:spcPts val="0"/>
              </a:spcBef>
              <a:spcAft>
                <a:spcPts val="0"/>
              </a:spcAft>
              <a:buSzPts val="1800"/>
              <a:buFont typeface="Comfortaa"/>
              <a:buChar char="●"/>
            </a:pPr>
            <a:r>
              <a:rPr lang="en">
                <a:latin typeface="Comfortaa"/>
                <a:ea typeface="Comfortaa"/>
                <a:cs typeface="Comfortaa"/>
                <a:sym typeface="Comfortaa"/>
              </a:rPr>
              <a:t>Condense your verbiage</a:t>
            </a:r>
            <a:endParaRPr>
              <a:latin typeface="Comfortaa"/>
              <a:ea typeface="Comfortaa"/>
              <a:cs typeface="Comfortaa"/>
              <a:sym typeface="Comfortaa"/>
            </a:endParaRPr>
          </a:p>
          <a:p>
            <a:pPr indent="-342900" lvl="0" marL="457200" rtl="0">
              <a:spcBef>
                <a:spcPts val="0"/>
              </a:spcBef>
              <a:spcAft>
                <a:spcPts val="0"/>
              </a:spcAft>
              <a:buSzPts val="1800"/>
              <a:buFont typeface="Comfortaa"/>
              <a:buChar char="●"/>
            </a:pPr>
            <a:r>
              <a:rPr lang="en">
                <a:latin typeface="Comfortaa"/>
                <a:ea typeface="Comfortaa"/>
                <a:cs typeface="Comfortaa"/>
                <a:sym typeface="Comfortaa"/>
              </a:rPr>
              <a:t>Use a modern, professional Font (Helvetica, Didot, Verdana etc.)</a:t>
            </a:r>
            <a:endParaRPr>
              <a:latin typeface="Comfortaa"/>
              <a:ea typeface="Comfortaa"/>
              <a:cs typeface="Comfortaa"/>
              <a:sym typeface="Comfortaa"/>
            </a:endParaRPr>
          </a:p>
          <a:p>
            <a:pPr indent="-342900" lvl="0" marL="457200" rtl="0">
              <a:spcBef>
                <a:spcPts val="0"/>
              </a:spcBef>
              <a:spcAft>
                <a:spcPts val="0"/>
              </a:spcAft>
              <a:buSzPts val="1800"/>
              <a:buFont typeface="Comfortaa"/>
              <a:buChar char="●"/>
            </a:pPr>
            <a:r>
              <a:rPr lang="en">
                <a:latin typeface="Comfortaa"/>
                <a:ea typeface="Comfortaa"/>
                <a:cs typeface="Comfortaa"/>
                <a:sym typeface="Comfortaa"/>
              </a:rPr>
              <a:t>Clean lines &amp; aesthetically pleasing resumes win!</a:t>
            </a:r>
            <a:endParaRPr>
              <a:latin typeface="Comfortaa"/>
              <a:ea typeface="Comfortaa"/>
              <a:cs typeface="Comfortaa"/>
              <a:sym typeface="Comfortaa"/>
            </a:endParaRPr>
          </a:p>
          <a:p>
            <a:pPr indent="-342900" lvl="0" marL="457200" rtl="0">
              <a:spcBef>
                <a:spcPts val="0"/>
              </a:spcBef>
              <a:spcAft>
                <a:spcPts val="0"/>
              </a:spcAft>
              <a:buSzPts val="1800"/>
              <a:buFont typeface="Comfortaa"/>
              <a:buChar char="●"/>
            </a:pPr>
            <a:r>
              <a:rPr lang="en">
                <a:latin typeface="Comfortaa"/>
                <a:ea typeface="Comfortaa"/>
                <a:cs typeface="Comfortaa"/>
                <a:sym typeface="Comfortaa"/>
              </a:rPr>
              <a:t>Be consistent on format (ex: if you Bold one title, bold them all)</a:t>
            </a:r>
            <a:endParaRPr>
              <a:latin typeface="Comfortaa"/>
              <a:ea typeface="Comfortaa"/>
              <a:cs typeface="Comfortaa"/>
              <a:sym typeface="Comfortaa"/>
            </a:endParaRPr>
          </a:p>
          <a:p>
            <a:pPr indent="-342900" lvl="0" marL="457200" rtl="0">
              <a:spcBef>
                <a:spcPts val="0"/>
              </a:spcBef>
              <a:spcAft>
                <a:spcPts val="0"/>
              </a:spcAft>
              <a:buSzPts val="1800"/>
              <a:buFont typeface="Comfortaa"/>
              <a:buChar char="●"/>
            </a:pPr>
            <a:r>
              <a:rPr lang="en">
                <a:latin typeface="Comfortaa"/>
                <a:ea typeface="Comfortaa"/>
                <a:cs typeface="Comfortaa"/>
                <a:sym typeface="Comfortaa"/>
              </a:rPr>
              <a:t>Proofread, Get a 2nd/3rd/4th opinion</a:t>
            </a:r>
            <a:endParaRPr>
              <a:latin typeface="Comfortaa"/>
              <a:ea typeface="Comfortaa"/>
              <a:cs typeface="Comfortaa"/>
              <a:sym typeface="Comfortaa"/>
            </a:endParaRPr>
          </a:p>
          <a:p>
            <a:pPr indent="-342900" lvl="0" marL="457200" rtl="0">
              <a:spcBef>
                <a:spcPts val="0"/>
              </a:spcBef>
              <a:spcAft>
                <a:spcPts val="0"/>
              </a:spcAft>
              <a:buSzPts val="1800"/>
              <a:buFont typeface="Comfortaa"/>
              <a:buChar char="●"/>
            </a:pPr>
            <a:r>
              <a:rPr lang="en">
                <a:latin typeface="Comfortaa"/>
                <a:ea typeface="Comfortaa"/>
                <a:cs typeface="Comfortaa"/>
                <a:sym typeface="Comfortaa"/>
              </a:rPr>
              <a:t>Download </a:t>
            </a:r>
            <a:r>
              <a:rPr lang="en" u="sng">
                <a:solidFill>
                  <a:schemeClr val="hlink"/>
                </a:solidFill>
                <a:latin typeface="Comfortaa"/>
                <a:ea typeface="Comfortaa"/>
                <a:cs typeface="Comfortaa"/>
                <a:sym typeface="Comfortaa"/>
                <a:hlinkClick r:id="rId3"/>
              </a:rPr>
              <a:t>Grammarly </a:t>
            </a:r>
            <a:r>
              <a:rPr lang="en">
                <a:latin typeface="Comfortaa"/>
                <a:ea typeface="Comfortaa"/>
                <a:cs typeface="Comfortaa"/>
                <a:sym typeface="Comfortaa"/>
              </a:rPr>
              <a:t>in your Chrome browser</a:t>
            </a:r>
            <a:endParaRPr>
              <a:latin typeface="Comfortaa"/>
              <a:ea typeface="Comfortaa"/>
              <a:cs typeface="Comfortaa"/>
              <a:sym typeface="Comfortaa"/>
            </a:endParaRPr>
          </a:p>
          <a:p>
            <a:pPr indent="-342900" lvl="0" marL="457200" rtl="0">
              <a:spcBef>
                <a:spcPts val="0"/>
              </a:spcBef>
              <a:spcAft>
                <a:spcPts val="0"/>
              </a:spcAft>
              <a:buSzPts val="1800"/>
              <a:buFont typeface="Comfortaa"/>
              <a:buChar char="●"/>
            </a:pPr>
            <a:r>
              <a:rPr lang="en">
                <a:latin typeface="Comfortaa"/>
                <a:ea typeface="Comfortaa"/>
                <a:cs typeface="Comfortaa"/>
                <a:sym typeface="Comfortaa"/>
              </a:rPr>
              <a:t>Know that it is YOUR resume</a:t>
            </a:r>
            <a:endParaRPr>
              <a:latin typeface="Comfortaa"/>
              <a:ea typeface="Comfortaa"/>
              <a:cs typeface="Comfortaa"/>
              <a:sym typeface="Comfortaa"/>
            </a:endParaRPr>
          </a:p>
          <a:p>
            <a:pPr indent="0" lvl="0" marL="0" rtl="0">
              <a:spcBef>
                <a:spcPts val="60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46">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46">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46">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46">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46">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46">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46">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46">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46">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46">
                                            <p:txEl>
                                              <p:pRg end="9" st="9"/>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1EC9C6"/>
        </a:solidFill>
      </p:bgPr>
    </p:bg>
    <p:spTree>
      <p:nvGrpSpPr>
        <p:cNvPr id="850" name="Shape 850"/>
        <p:cNvGrpSpPr/>
        <p:nvPr/>
      </p:nvGrpSpPr>
      <p:grpSpPr>
        <a:xfrm>
          <a:off x="0" y="0"/>
          <a:ext cx="0" cy="0"/>
          <a:chOff x="0" y="0"/>
          <a:chExt cx="0" cy="0"/>
        </a:xfrm>
      </p:grpSpPr>
      <p:sp>
        <p:nvSpPr>
          <p:cNvPr id="851" name="Shape 851"/>
          <p:cNvSpPr txBox="1"/>
          <p:nvPr>
            <p:ph type="ctrTitle"/>
          </p:nvPr>
        </p:nvSpPr>
        <p:spPr>
          <a:xfrm>
            <a:off x="416100" y="782875"/>
            <a:ext cx="8311800" cy="2000400"/>
          </a:xfrm>
          <a:prstGeom prst="rect">
            <a:avLst/>
          </a:prstGeom>
        </p:spPr>
        <p:txBody>
          <a:bodyPr anchorCtr="0" anchor="t" bIns="91425" lIns="91425" spcFirstLastPara="1" rIns="91425" wrap="square" tIns="91425">
            <a:noAutofit/>
          </a:bodyPr>
          <a:lstStyle/>
          <a:p>
            <a:pPr indent="0" lvl="0" marL="0" rtl="0">
              <a:spcBef>
                <a:spcPts val="0"/>
              </a:spcBef>
              <a:spcAft>
                <a:spcPts val="0"/>
              </a:spcAft>
              <a:buClr>
                <a:schemeClr val="dk1"/>
              </a:buClr>
              <a:buSzPts val="1100"/>
              <a:buFont typeface="Arial"/>
              <a:buNone/>
            </a:pPr>
            <a:r>
              <a:rPr lang="en"/>
              <a:t>RESUME: LET’S BREAK IT DOWN</a:t>
            </a:r>
            <a:endParaRPr b="1" sz="3800">
              <a:latin typeface="Oswald"/>
              <a:ea typeface="Oswald"/>
              <a:cs typeface="Oswald"/>
              <a:sym typeface="Oswald"/>
            </a:endParaRPr>
          </a:p>
        </p:txBody>
      </p:sp>
      <p:pic>
        <p:nvPicPr>
          <p:cNvPr descr="1x2o7z.jpg" id="852" name="Shape 852"/>
          <p:cNvPicPr preferRelativeResize="0"/>
          <p:nvPr/>
        </p:nvPicPr>
        <p:blipFill rotWithShape="1">
          <a:blip r:embed="rId3">
            <a:alphaModFix/>
          </a:blip>
          <a:srcRect b="2467" l="0" r="0" t="0"/>
          <a:stretch/>
        </p:blipFill>
        <p:spPr>
          <a:xfrm>
            <a:off x="2727963" y="1847500"/>
            <a:ext cx="3688075" cy="26977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6" name="Shape 856"/>
        <p:cNvGrpSpPr/>
        <p:nvPr/>
      </p:nvGrpSpPr>
      <p:grpSpPr>
        <a:xfrm>
          <a:off x="0" y="0"/>
          <a:ext cx="0" cy="0"/>
          <a:chOff x="0" y="0"/>
          <a:chExt cx="0" cy="0"/>
        </a:xfrm>
      </p:grpSpPr>
      <p:sp>
        <p:nvSpPr>
          <p:cNvPr id="857" name="Shape 857"/>
          <p:cNvSpPr txBox="1"/>
          <p:nvPr>
            <p:ph idx="1" type="body"/>
          </p:nvPr>
        </p:nvSpPr>
        <p:spPr>
          <a:xfrm>
            <a:off x="446543" y="671958"/>
            <a:ext cx="8250900" cy="3921300"/>
          </a:xfrm>
          <a:prstGeom prst="rect">
            <a:avLst/>
          </a:prstGeom>
          <a:noFill/>
          <a:ln>
            <a:noFill/>
          </a:ln>
        </p:spPr>
        <p:txBody>
          <a:bodyPr anchorCtr="0" anchor="t" bIns="0" lIns="0" spcFirstLastPara="1" rIns="0" wrap="square" tIns="0">
            <a:noAutofit/>
          </a:bodyPr>
          <a:lstStyle/>
          <a:p>
            <a:pPr indent="0" lvl="0" marL="0" marR="0" rtl="0" algn="l">
              <a:lnSpc>
                <a:spcPct val="150000"/>
              </a:lnSpc>
              <a:spcBef>
                <a:spcPts val="0"/>
              </a:spcBef>
              <a:spcAft>
                <a:spcPts val="0"/>
              </a:spcAft>
              <a:buNone/>
            </a:pPr>
            <a:r>
              <a:rPr i="0" lang="en" sz="1800" u="none" cap="none" strike="noStrike">
                <a:solidFill>
                  <a:schemeClr val="dk1"/>
                </a:solidFill>
                <a:latin typeface="Proxima Nova"/>
                <a:ea typeface="Proxima Nova"/>
                <a:cs typeface="Proxima Nova"/>
                <a:sym typeface="Proxima Nova"/>
              </a:rPr>
              <a:t> </a:t>
            </a:r>
            <a:endParaRPr sz="1800">
              <a:latin typeface="Proxima Nova"/>
              <a:ea typeface="Proxima Nova"/>
              <a:cs typeface="Proxima Nova"/>
              <a:sym typeface="Proxima Nova"/>
            </a:endParaRPr>
          </a:p>
          <a:p>
            <a:pPr indent="-266700" lvl="0" marL="304800" rtl="0">
              <a:lnSpc>
                <a:spcPct val="150000"/>
              </a:lnSpc>
              <a:spcBef>
                <a:spcPts val="0"/>
              </a:spcBef>
              <a:spcAft>
                <a:spcPts val="0"/>
              </a:spcAft>
              <a:buClr>
                <a:schemeClr val="dk1"/>
              </a:buClr>
              <a:buSzPts val="1800"/>
              <a:buFont typeface="Proxima Nova"/>
              <a:buChar char="❏"/>
            </a:pPr>
            <a:r>
              <a:rPr lang="en" sz="1800">
                <a:solidFill>
                  <a:schemeClr val="dk1"/>
                </a:solidFill>
                <a:latin typeface="Proxima Nova"/>
                <a:ea typeface="Proxima Nova"/>
                <a:cs typeface="Proxima Nova"/>
                <a:sym typeface="Proxima Nova"/>
              </a:rPr>
              <a:t>Listing your </a:t>
            </a:r>
            <a:r>
              <a:rPr b="1" lang="en" sz="1800">
                <a:solidFill>
                  <a:schemeClr val="dk1"/>
                </a:solidFill>
                <a:latin typeface="Proxima Nova"/>
                <a:ea typeface="Proxima Nova"/>
                <a:cs typeface="Proxima Nova"/>
                <a:sym typeface="Proxima Nova"/>
              </a:rPr>
              <a:t>accomplishments, metrics,  and core competencies </a:t>
            </a:r>
            <a:r>
              <a:rPr lang="en" sz="1800">
                <a:solidFill>
                  <a:schemeClr val="dk1"/>
                </a:solidFill>
                <a:latin typeface="Proxima Nova"/>
                <a:ea typeface="Proxima Nova"/>
                <a:cs typeface="Proxima Nova"/>
                <a:sym typeface="Proxima Nova"/>
              </a:rPr>
              <a:t>in the job description, not your day-to-day responsibilities</a:t>
            </a:r>
            <a:endParaRPr sz="1800">
              <a:solidFill>
                <a:schemeClr val="dk1"/>
              </a:solidFill>
              <a:latin typeface="Proxima Nova"/>
              <a:ea typeface="Proxima Nova"/>
              <a:cs typeface="Proxima Nova"/>
              <a:sym typeface="Proxima Nova"/>
            </a:endParaRPr>
          </a:p>
          <a:p>
            <a:pPr indent="-266700" lvl="0" marL="304800" rtl="0">
              <a:lnSpc>
                <a:spcPct val="150000"/>
              </a:lnSpc>
              <a:spcBef>
                <a:spcPts val="0"/>
              </a:spcBef>
              <a:spcAft>
                <a:spcPts val="0"/>
              </a:spcAft>
              <a:buClr>
                <a:schemeClr val="dk1"/>
              </a:buClr>
              <a:buSzPts val="1800"/>
              <a:buFont typeface="Proxima Nova"/>
              <a:buChar char="❏"/>
            </a:pPr>
            <a:r>
              <a:rPr lang="en" sz="1800">
                <a:solidFill>
                  <a:schemeClr val="dk1"/>
                </a:solidFill>
                <a:latin typeface="Proxima Nova"/>
                <a:ea typeface="Proxima Nova"/>
                <a:cs typeface="Proxima Nova"/>
                <a:sym typeface="Proxima Nova"/>
              </a:rPr>
              <a:t>Keeping it to </a:t>
            </a:r>
            <a:r>
              <a:rPr b="1" lang="en" sz="1800">
                <a:solidFill>
                  <a:schemeClr val="dk1"/>
                </a:solidFill>
                <a:latin typeface="Proxima Nova"/>
                <a:ea typeface="Proxima Nova"/>
                <a:cs typeface="Proxima Nova"/>
                <a:sym typeface="Proxima Nova"/>
              </a:rPr>
              <a:t>1 page only</a:t>
            </a:r>
            <a:endParaRPr sz="1800">
              <a:solidFill>
                <a:schemeClr val="dk1"/>
              </a:solidFill>
              <a:latin typeface="Proxima Nova"/>
              <a:ea typeface="Proxima Nova"/>
              <a:cs typeface="Proxima Nova"/>
              <a:sym typeface="Proxima Nova"/>
            </a:endParaRPr>
          </a:p>
          <a:p>
            <a:pPr indent="-266700" lvl="0" marL="304800" rtl="0">
              <a:lnSpc>
                <a:spcPct val="150000"/>
              </a:lnSpc>
              <a:spcBef>
                <a:spcPts val="0"/>
              </a:spcBef>
              <a:spcAft>
                <a:spcPts val="0"/>
              </a:spcAft>
              <a:buClr>
                <a:schemeClr val="dk1"/>
              </a:buClr>
              <a:buSzPts val="1800"/>
              <a:buFont typeface="Proxima Nova"/>
              <a:buChar char="❏"/>
            </a:pPr>
            <a:r>
              <a:rPr lang="en" sz="1800">
                <a:solidFill>
                  <a:schemeClr val="dk1"/>
                </a:solidFill>
                <a:latin typeface="Proxima Nova"/>
                <a:ea typeface="Proxima Nova"/>
                <a:cs typeface="Proxima Nova"/>
                <a:sym typeface="Proxima Nova"/>
              </a:rPr>
              <a:t>Trimming description of non-relevant roles</a:t>
            </a:r>
            <a:endParaRPr sz="1800">
              <a:solidFill>
                <a:schemeClr val="dk1"/>
              </a:solidFill>
              <a:latin typeface="Proxima Nova"/>
              <a:ea typeface="Proxima Nova"/>
              <a:cs typeface="Proxima Nova"/>
              <a:sym typeface="Proxima Nova"/>
            </a:endParaRPr>
          </a:p>
          <a:p>
            <a:pPr indent="-266700" lvl="0" marL="304800" rtl="0">
              <a:lnSpc>
                <a:spcPct val="150000"/>
              </a:lnSpc>
              <a:spcBef>
                <a:spcPts val="0"/>
              </a:spcBef>
              <a:spcAft>
                <a:spcPts val="0"/>
              </a:spcAft>
              <a:buClr>
                <a:schemeClr val="dk1"/>
              </a:buClr>
              <a:buSzPts val="1800"/>
              <a:buFont typeface="Proxima Nova"/>
              <a:buChar char="❏"/>
            </a:pPr>
            <a:r>
              <a:rPr lang="en" sz="1800">
                <a:solidFill>
                  <a:schemeClr val="dk1"/>
                </a:solidFill>
                <a:latin typeface="Proxima Nova"/>
                <a:ea typeface="Proxima Nova"/>
                <a:cs typeface="Proxima Nova"/>
                <a:sym typeface="Proxima Nova"/>
              </a:rPr>
              <a:t>Listing your </a:t>
            </a:r>
            <a:r>
              <a:rPr b="1" lang="en" sz="1800">
                <a:solidFill>
                  <a:schemeClr val="dk1"/>
                </a:solidFill>
                <a:latin typeface="Proxima Nova"/>
                <a:ea typeface="Proxima Nova"/>
                <a:cs typeface="Proxima Nova"/>
                <a:sym typeface="Proxima Nova"/>
              </a:rPr>
              <a:t>new skills</a:t>
            </a:r>
            <a:r>
              <a:rPr lang="en" sz="1800">
                <a:solidFill>
                  <a:schemeClr val="dk1"/>
                </a:solidFill>
                <a:latin typeface="Proxima Nova"/>
                <a:ea typeface="Proxima Nova"/>
                <a:cs typeface="Proxima Nova"/>
                <a:sym typeface="Proxima Nova"/>
              </a:rPr>
              <a:t> near the top of the page</a:t>
            </a:r>
            <a:endParaRPr sz="1800">
              <a:solidFill>
                <a:schemeClr val="dk1"/>
              </a:solidFill>
              <a:latin typeface="Proxima Nova"/>
              <a:ea typeface="Proxima Nova"/>
              <a:cs typeface="Proxima Nova"/>
              <a:sym typeface="Proxima Nova"/>
            </a:endParaRPr>
          </a:p>
          <a:p>
            <a:pPr indent="-266700" lvl="0" marL="304800" rtl="0">
              <a:lnSpc>
                <a:spcPct val="150000"/>
              </a:lnSpc>
              <a:spcBef>
                <a:spcPts val="0"/>
              </a:spcBef>
              <a:spcAft>
                <a:spcPts val="0"/>
              </a:spcAft>
              <a:buClr>
                <a:schemeClr val="dk1"/>
              </a:buClr>
              <a:buSzPts val="1800"/>
              <a:buFont typeface="Proxima Nova"/>
              <a:buChar char="❏"/>
            </a:pPr>
            <a:r>
              <a:rPr lang="en" sz="1800">
                <a:solidFill>
                  <a:schemeClr val="dk1"/>
                </a:solidFill>
                <a:latin typeface="Proxima Nova"/>
                <a:ea typeface="Proxima Nova"/>
                <a:cs typeface="Proxima Nova"/>
                <a:sym typeface="Proxima Nova"/>
              </a:rPr>
              <a:t>Formatting resume in a cohesive way </a:t>
            </a:r>
            <a:r>
              <a:rPr b="1" lang="en" sz="1800">
                <a:solidFill>
                  <a:schemeClr val="dk1"/>
                </a:solidFill>
                <a:latin typeface="Proxima Nova"/>
                <a:ea typeface="Proxima Nova"/>
                <a:cs typeface="Proxima Nova"/>
                <a:sym typeface="Proxima Nova"/>
              </a:rPr>
              <a:t>where it tells a story + easy to read</a:t>
            </a:r>
            <a:endParaRPr b="1" sz="1800">
              <a:solidFill>
                <a:schemeClr val="dk1"/>
              </a:solidFill>
              <a:latin typeface="Proxima Nova"/>
              <a:ea typeface="Proxima Nova"/>
              <a:cs typeface="Proxima Nova"/>
              <a:sym typeface="Proxima Nova"/>
            </a:endParaRPr>
          </a:p>
          <a:p>
            <a:pPr indent="-266700" lvl="0" marL="304800" rtl="0">
              <a:lnSpc>
                <a:spcPct val="150000"/>
              </a:lnSpc>
              <a:spcBef>
                <a:spcPts val="0"/>
              </a:spcBef>
              <a:spcAft>
                <a:spcPts val="0"/>
              </a:spcAft>
              <a:buClr>
                <a:schemeClr val="dk1"/>
              </a:buClr>
              <a:buSzPts val="1800"/>
              <a:buFont typeface="Proxima Nova"/>
              <a:buChar char="❏"/>
            </a:pPr>
            <a:r>
              <a:rPr lang="en" sz="1800">
                <a:solidFill>
                  <a:schemeClr val="dk1"/>
                </a:solidFill>
                <a:latin typeface="Proxima Nova"/>
                <a:ea typeface="Proxima Nova"/>
                <a:cs typeface="Proxima Nova"/>
                <a:sym typeface="Proxima Nova"/>
              </a:rPr>
              <a:t>Writing in an </a:t>
            </a:r>
            <a:r>
              <a:rPr b="1" lang="en" sz="1800">
                <a:solidFill>
                  <a:schemeClr val="dk1"/>
                </a:solidFill>
                <a:latin typeface="Proxima Nova"/>
                <a:ea typeface="Proxima Nova"/>
                <a:cs typeface="Proxima Nova"/>
                <a:sym typeface="Proxima Nova"/>
              </a:rPr>
              <a:t>active voice</a:t>
            </a:r>
            <a:r>
              <a:rPr lang="en" sz="1800">
                <a:solidFill>
                  <a:schemeClr val="dk1"/>
                </a:solidFill>
                <a:latin typeface="Proxima Nova"/>
                <a:ea typeface="Proxima Nova"/>
                <a:cs typeface="Proxima Nova"/>
                <a:sym typeface="Proxima Nova"/>
              </a:rPr>
              <a:t> and not repeating action verbs </a:t>
            </a:r>
            <a:endParaRPr sz="1800">
              <a:solidFill>
                <a:schemeClr val="dk1"/>
              </a:solidFill>
              <a:latin typeface="Proxima Nova"/>
              <a:ea typeface="Proxima Nova"/>
              <a:cs typeface="Proxima Nova"/>
              <a:sym typeface="Proxima Nova"/>
            </a:endParaRPr>
          </a:p>
          <a:p>
            <a:pPr indent="-266700" lvl="0" marL="304800" rtl="0">
              <a:lnSpc>
                <a:spcPct val="150000"/>
              </a:lnSpc>
              <a:spcBef>
                <a:spcPts val="0"/>
              </a:spcBef>
              <a:spcAft>
                <a:spcPts val="0"/>
              </a:spcAft>
              <a:buClr>
                <a:schemeClr val="dk1"/>
              </a:buClr>
              <a:buSzPts val="1800"/>
              <a:buFont typeface="Proxima Nova"/>
              <a:buChar char="❏"/>
            </a:pPr>
            <a:r>
              <a:rPr lang="en" sz="1800">
                <a:solidFill>
                  <a:schemeClr val="dk1"/>
                </a:solidFill>
                <a:latin typeface="Proxima Nova"/>
                <a:ea typeface="Proxima Nova"/>
                <a:cs typeface="Proxima Nova"/>
                <a:sym typeface="Proxima Nova"/>
              </a:rPr>
              <a:t>Removing</a:t>
            </a:r>
            <a:r>
              <a:rPr b="1" lang="en" sz="1800">
                <a:solidFill>
                  <a:schemeClr val="dk1"/>
                </a:solidFill>
                <a:latin typeface="Proxima Nova"/>
                <a:ea typeface="Proxima Nova"/>
                <a:cs typeface="Proxima Nova"/>
                <a:sym typeface="Proxima Nova"/>
              </a:rPr>
              <a:t>: </a:t>
            </a:r>
            <a:r>
              <a:rPr lang="en" sz="1800">
                <a:solidFill>
                  <a:schemeClr val="dk1"/>
                </a:solidFill>
                <a:latin typeface="Proxima Nova"/>
                <a:ea typeface="Proxima Nova"/>
                <a:cs typeface="Proxima Nova"/>
                <a:sym typeface="Proxima Nova"/>
              </a:rPr>
              <a:t>Photo, Address (street, house number), Graduation Year, GPA, References.  </a:t>
            </a:r>
            <a:endParaRPr sz="1800">
              <a:solidFill>
                <a:schemeClr val="dk1"/>
              </a:solidFill>
              <a:latin typeface="Proxima Nova"/>
              <a:ea typeface="Proxima Nova"/>
              <a:cs typeface="Proxima Nova"/>
              <a:sym typeface="Proxima Nova"/>
            </a:endParaRPr>
          </a:p>
          <a:p>
            <a:pPr indent="-266700" lvl="0" marL="304800" rtl="0">
              <a:lnSpc>
                <a:spcPct val="150000"/>
              </a:lnSpc>
              <a:spcBef>
                <a:spcPts val="0"/>
              </a:spcBef>
              <a:spcAft>
                <a:spcPts val="0"/>
              </a:spcAft>
              <a:buClr>
                <a:schemeClr val="dk1"/>
              </a:buClr>
              <a:buSzPts val="1800"/>
              <a:buFont typeface="Proxima Nova"/>
              <a:buChar char="❏"/>
            </a:pPr>
            <a:r>
              <a:rPr lang="en" sz="1800">
                <a:solidFill>
                  <a:schemeClr val="dk1"/>
                </a:solidFill>
                <a:latin typeface="Proxima Nova"/>
                <a:ea typeface="Proxima Nova"/>
                <a:cs typeface="Proxima Nova"/>
                <a:sym typeface="Proxima Nova"/>
              </a:rPr>
              <a:t>Sending a</a:t>
            </a:r>
            <a:r>
              <a:rPr b="1" lang="en" sz="1800">
                <a:solidFill>
                  <a:schemeClr val="dk1"/>
                </a:solidFill>
                <a:latin typeface="Proxima Nova"/>
                <a:ea typeface="Proxima Nova"/>
                <a:cs typeface="Proxima Nova"/>
                <a:sym typeface="Proxima Nova"/>
              </a:rPr>
              <a:t> PDF version or Word Document</a:t>
            </a:r>
            <a:endParaRPr b="1" sz="1800">
              <a:solidFill>
                <a:schemeClr val="dk1"/>
              </a:solidFill>
              <a:latin typeface="Proxima Nova"/>
              <a:ea typeface="Proxima Nova"/>
              <a:cs typeface="Proxima Nova"/>
              <a:sym typeface="Proxima Nova"/>
            </a:endParaRPr>
          </a:p>
          <a:p>
            <a:pPr indent="0" lvl="0" marL="0" rtl="0">
              <a:lnSpc>
                <a:spcPct val="115000"/>
              </a:lnSpc>
              <a:spcBef>
                <a:spcPts val="0"/>
              </a:spcBef>
              <a:spcAft>
                <a:spcPts val="0"/>
              </a:spcAft>
              <a:buNone/>
            </a:pPr>
            <a:r>
              <a:t/>
            </a:r>
            <a:endParaRPr sz="1800">
              <a:solidFill>
                <a:schemeClr val="dk1"/>
              </a:solidFill>
              <a:latin typeface="Proxima Nova"/>
              <a:ea typeface="Proxima Nova"/>
              <a:cs typeface="Proxima Nova"/>
              <a:sym typeface="Proxima Nova"/>
            </a:endParaRPr>
          </a:p>
          <a:p>
            <a:pPr indent="0" lvl="0" marL="0" rtl="0">
              <a:lnSpc>
                <a:spcPct val="115000"/>
              </a:lnSpc>
              <a:spcBef>
                <a:spcPts val="0"/>
              </a:spcBef>
              <a:spcAft>
                <a:spcPts val="0"/>
              </a:spcAft>
              <a:buNone/>
            </a:pPr>
            <a:r>
              <a:t/>
            </a:r>
            <a:endParaRPr sz="1800">
              <a:solidFill>
                <a:schemeClr val="dk1"/>
              </a:solidFill>
              <a:latin typeface="Proxima Nova"/>
              <a:ea typeface="Proxima Nova"/>
              <a:cs typeface="Proxima Nova"/>
              <a:sym typeface="Proxima Nova"/>
            </a:endParaRPr>
          </a:p>
          <a:p>
            <a:pPr indent="0" lvl="0" marL="0" marR="0" rtl="0" algn="l">
              <a:lnSpc>
                <a:spcPct val="100000"/>
              </a:lnSpc>
              <a:spcBef>
                <a:spcPts val="0"/>
              </a:spcBef>
              <a:spcAft>
                <a:spcPts val="0"/>
              </a:spcAft>
              <a:buNone/>
            </a:pPr>
            <a:r>
              <a:t/>
            </a:r>
            <a:endParaRPr sz="1800">
              <a:latin typeface="Proxima Nova"/>
              <a:ea typeface="Proxima Nova"/>
              <a:cs typeface="Proxima Nova"/>
              <a:sym typeface="Proxima Nova"/>
            </a:endParaRPr>
          </a:p>
          <a:p>
            <a:pPr indent="0" lvl="0" marL="0" marR="0" rtl="0" algn="l">
              <a:lnSpc>
                <a:spcPct val="100000"/>
              </a:lnSpc>
              <a:spcBef>
                <a:spcPts val="700"/>
              </a:spcBef>
              <a:spcAft>
                <a:spcPts val="0"/>
              </a:spcAft>
              <a:buClr>
                <a:srgbClr val="000000"/>
              </a:buClr>
              <a:buFont typeface="Arial"/>
              <a:buNone/>
            </a:pPr>
            <a:r>
              <a:t/>
            </a:r>
            <a:endParaRPr i="0" sz="1800" u="none" cap="none" strike="noStrike">
              <a:solidFill>
                <a:srgbClr val="000000"/>
              </a:solidFill>
              <a:latin typeface="Proxima Nova"/>
              <a:ea typeface="Proxima Nova"/>
              <a:cs typeface="Proxima Nova"/>
              <a:sym typeface="Proxima Nova"/>
            </a:endParaRPr>
          </a:p>
        </p:txBody>
      </p:sp>
      <p:sp>
        <p:nvSpPr>
          <p:cNvPr id="858" name="Shape 858"/>
          <p:cNvSpPr/>
          <p:nvPr/>
        </p:nvSpPr>
        <p:spPr>
          <a:xfrm>
            <a:off x="446485" y="518827"/>
            <a:ext cx="8250900" cy="304200"/>
          </a:xfrm>
          <a:prstGeom prst="rect">
            <a:avLst/>
          </a:prstGeom>
          <a:noFill/>
          <a:ln>
            <a:noFill/>
          </a:ln>
        </p:spPr>
        <p:txBody>
          <a:bodyPr anchorCtr="0" anchor="t" bIns="0" lIns="0" spcFirstLastPara="1" rIns="0" wrap="square" tIns="0">
            <a:noAutofit/>
          </a:bodyPr>
          <a:lstStyle/>
          <a:p>
            <a:pPr indent="0" lvl="0" marL="0" rtl="0">
              <a:spcBef>
                <a:spcPts val="0"/>
              </a:spcBef>
              <a:spcAft>
                <a:spcPts val="0"/>
              </a:spcAft>
              <a:buClr>
                <a:schemeClr val="dk1"/>
              </a:buClr>
              <a:buFont typeface="Arial"/>
              <a:buNone/>
            </a:pPr>
            <a:r>
              <a:rPr b="1" lang="en" sz="2200">
                <a:solidFill>
                  <a:schemeClr val="dk1"/>
                </a:solidFill>
                <a:latin typeface="Oswald"/>
                <a:ea typeface="Oswald"/>
                <a:cs typeface="Oswald"/>
                <a:sym typeface="Oswald"/>
              </a:rPr>
              <a:t>RECRUITERS: WHAT MAKES A STRONG RESUME?</a:t>
            </a:r>
            <a:endParaRPr sz="2200">
              <a:solidFill>
                <a:schemeClr val="dk1"/>
              </a:solidFill>
              <a:latin typeface="Oswald"/>
              <a:ea typeface="Oswald"/>
              <a:cs typeface="Oswald"/>
              <a:sym typeface="Oswald"/>
            </a:endParaRPr>
          </a:p>
          <a:p>
            <a:pPr indent="0" lvl="0" marL="0" marR="0" rtl="0" algn="l">
              <a:lnSpc>
                <a:spcPct val="100000"/>
              </a:lnSpc>
              <a:spcBef>
                <a:spcPts val="0"/>
              </a:spcBef>
              <a:spcAft>
                <a:spcPts val="0"/>
              </a:spcAft>
              <a:buClr>
                <a:srgbClr val="000000"/>
              </a:buClr>
              <a:buFont typeface="Arial"/>
              <a:buNone/>
            </a:pPr>
            <a:r>
              <a:t/>
            </a:r>
            <a:endParaRPr b="1" sz="700">
              <a:latin typeface="Oswald"/>
              <a:ea typeface="Oswald"/>
              <a:cs typeface="Oswald"/>
              <a:sym typeface="Oswald"/>
            </a:endParaRPr>
          </a:p>
        </p:txBody>
      </p:sp>
      <p:pic>
        <p:nvPicPr>
          <p:cNvPr id="859" name="Shape 859"/>
          <p:cNvPicPr preferRelativeResize="0"/>
          <p:nvPr/>
        </p:nvPicPr>
        <p:blipFill rotWithShape="1">
          <a:blip r:embed="rId3">
            <a:alphaModFix/>
          </a:blip>
          <a:srcRect b="0" l="0" r="0" t="0"/>
          <a:stretch/>
        </p:blipFill>
        <p:spPr>
          <a:xfrm>
            <a:off x="7018769" y="4017062"/>
            <a:ext cx="1678500" cy="1053600"/>
          </a:xfrm>
          <a:prstGeom prst="rect">
            <a:avLst/>
          </a:prstGeom>
          <a:noFill/>
          <a:ln>
            <a:noFill/>
          </a:ln>
        </p:spPr>
      </p:pic>
    </p:spTree>
  </p:cSld>
  <p:clrMapOvr>
    <a:masterClrMapping/>
  </p:clrMapOvr>
  <p:transition spd="slow">
    <p:fade thruBlk="1"/>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57">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57">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57">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57">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57">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57">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57">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57">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57">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57">
                                            <p:txEl>
                                              <p:pRg end="9" st="9"/>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57">
                                            <p:txEl>
                                              <p:pRg end="10" st="1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57">
                                            <p:txEl>
                                              <p:pRg end="11" st="1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57">
                                            <p:txEl>
                                              <p:pRg end="12" st="1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57"/>
                                        </p:tgtEl>
                                        <p:attrNameLst>
                                          <p:attrName>style.visibility</p:attrName>
                                        </p:attrNameLst>
                                      </p:cBhvr>
                                      <p:to>
                                        <p:strVal val="visible"/>
                                      </p:to>
                                    </p:set>
                                    <p:animEffect filter="fade" transition="in">
                                      <p:cBhvr>
                                        <p:cTn dur="1000"/>
                                        <p:tgtEl>
                                          <p:spTgt spid="85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3" name="Shape 863"/>
        <p:cNvGrpSpPr/>
        <p:nvPr/>
      </p:nvGrpSpPr>
      <p:grpSpPr>
        <a:xfrm>
          <a:off x="0" y="0"/>
          <a:ext cx="0" cy="0"/>
          <a:chOff x="0" y="0"/>
          <a:chExt cx="0" cy="0"/>
        </a:xfrm>
      </p:grpSpPr>
      <p:sp>
        <p:nvSpPr>
          <p:cNvPr id="864" name="Shape 864"/>
          <p:cNvSpPr txBox="1"/>
          <p:nvPr>
            <p:ph idx="1" type="body"/>
          </p:nvPr>
        </p:nvSpPr>
        <p:spPr>
          <a:xfrm>
            <a:off x="446484" y="975544"/>
            <a:ext cx="8250900" cy="3910500"/>
          </a:xfrm>
          <a:prstGeom prst="rect">
            <a:avLst/>
          </a:prstGeom>
          <a:noFill/>
          <a:ln>
            <a:noFill/>
          </a:ln>
        </p:spPr>
        <p:txBody>
          <a:bodyPr anchorCtr="0" anchor="t" bIns="0" lIns="0" spcFirstLastPara="1" rIns="0" wrap="square" tIns="0">
            <a:noAutofit/>
          </a:bodyPr>
          <a:lstStyle/>
          <a:p>
            <a:pPr indent="-266700" lvl="0" marL="304800" marR="0" rtl="0" algn="l">
              <a:lnSpc>
                <a:spcPct val="150000"/>
              </a:lnSpc>
              <a:spcBef>
                <a:spcPts val="0"/>
              </a:spcBef>
              <a:spcAft>
                <a:spcPts val="0"/>
              </a:spcAft>
              <a:buClr>
                <a:schemeClr val="dk1"/>
              </a:buClr>
              <a:buSzPts val="1800"/>
              <a:buFont typeface="Droid Sans"/>
              <a:buAutoNum type="arabicPeriod"/>
            </a:pPr>
            <a:r>
              <a:rPr b="1" lang="en" sz="1800">
                <a:solidFill>
                  <a:schemeClr val="dk1"/>
                </a:solidFill>
                <a:latin typeface="Proxima Nova"/>
                <a:ea typeface="Proxima Nova"/>
                <a:cs typeface="Proxima Nova"/>
                <a:sym typeface="Proxima Nova"/>
              </a:rPr>
              <a:t>INTRO</a:t>
            </a:r>
            <a:r>
              <a:rPr lang="en" sz="1800">
                <a:solidFill>
                  <a:schemeClr val="dk1"/>
                </a:solidFill>
                <a:latin typeface="Proxima Nova"/>
                <a:ea typeface="Proxima Nova"/>
                <a:cs typeface="Proxima Nova"/>
                <a:sym typeface="Proxima Nova"/>
              </a:rPr>
              <a:t> Name, Phone, Email, Website, LinkedIn </a:t>
            </a:r>
            <a:endParaRPr sz="1800">
              <a:solidFill>
                <a:schemeClr val="dk1"/>
              </a:solidFill>
              <a:latin typeface="Proxima Nova"/>
              <a:ea typeface="Proxima Nova"/>
              <a:cs typeface="Proxima Nova"/>
              <a:sym typeface="Proxima Nova"/>
            </a:endParaRPr>
          </a:p>
          <a:p>
            <a:pPr indent="-266700" lvl="0" marL="304800" rtl="0">
              <a:lnSpc>
                <a:spcPct val="150000"/>
              </a:lnSpc>
              <a:spcBef>
                <a:spcPts val="0"/>
              </a:spcBef>
              <a:spcAft>
                <a:spcPts val="0"/>
              </a:spcAft>
              <a:buClr>
                <a:schemeClr val="dk1"/>
              </a:buClr>
              <a:buSzPts val="1800"/>
              <a:buFont typeface="Droid Sans"/>
              <a:buAutoNum type="arabicPeriod"/>
            </a:pPr>
            <a:r>
              <a:rPr b="1" lang="en" sz="1800">
                <a:solidFill>
                  <a:schemeClr val="dk1"/>
                </a:solidFill>
                <a:latin typeface="Proxima Nova"/>
                <a:ea typeface="Proxima Nova"/>
                <a:cs typeface="Proxima Nova"/>
                <a:sym typeface="Proxima Nova"/>
              </a:rPr>
              <a:t>TITLE </a:t>
            </a:r>
            <a:r>
              <a:rPr lang="en" sz="1800">
                <a:solidFill>
                  <a:schemeClr val="dk1"/>
                </a:solidFill>
                <a:latin typeface="Proxima Nova"/>
                <a:ea typeface="Proxima Nova"/>
                <a:cs typeface="Proxima Nova"/>
                <a:sym typeface="Proxima Nova"/>
              </a:rPr>
              <a:t>UX Designer | UI Designer | User Experience Specialist</a:t>
            </a:r>
            <a:endParaRPr sz="1800">
              <a:solidFill>
                <a:schemeClr val="dk1"/>
              </a:solidFill>
              <a:latin typeface="Proxima Nova"/>
              <a:ea typeface="Proxima Nova"/>
              <a:cs typeface="Proxima Nova"/>
              <a:sym typeface="Proxima Nova"/>
            </a:endParaRPr>
          </a:p>
          <a:p>
            <a:pPr indent="-266700" lvl="0" marL="304800" marR="0" rtl="0" algn="l">
              <a:lnSpc>
                <a:spcPct val="150000"/>
              </a:lnSpc>
              <a:spcBef>
                <a:spcPts val="0"/>
              </a:spcBef>
              <a:spcAft>
                <a:spcPts val="0"/>
              </a:spcAft>
              <a:buClr>
                <a:schemeClr val="dk1"/>
              </a:buClr>
              <a:buSzPts val="1800"/>
              <a:buFont typeface="Droid Sans"/>
              <a:buAutoNum type="arabicPeriod"/>
            </a:pPr>
            <a:r>
              <a:rPr b="1" lang="en" sz="1800">
                <a:solidFill>
                  <a:schemeClr val="dk1"/>
                </a:solidFill>
                <a:latin typeface="Proxima Nova"/>
                <a:ea typeface="Proxima Nova"/>
                <a:cs typeface="Proxima Nova"/>
                <a:sym typeface="Proxima Nova"/>
              </a:rPr>
              <a:t>LOCATION: </a:t>
            </a:r>
            <a:r>
              <a:rPr lang="en" sz="1800">
                <a:solidFill>
                  <a:schemeClr val="dk1"/>
                </a:solidFill>
                <a:latin typeface="Proxima Nova"/>
                <a:ea typeface="Proxima Nova"/>
                <a:cs typeface="Proxima Nova"/>
                <a:sym typeface="Proxima Nova"/>
              </a:rPr>
              <a:t>City, State, Zip code</a:t>
            </a:r>
            <a:endParaRPr sz="1800">
              <a:solidFill>
                <a:schemeClr val="dk1"/>
              </a:solidFill>
              <a:latin typeface="Proxima Nova"/>
              <a:ea typeface="Proxima Nova"/>
              <a:cs typeface="Proxima Nova"/>
              <a:sym typeface="Proxima Nova"/>
            </a:endParaRPr>
          </a:p>
          <a:p>
            <a:pPr indent="-266700" lvl="0" marL="304800" marR="0" rtl="0" algn="l">
              <a:lnSpc>
                <a:spcPct val="150000"/>
              </a:lnSpc>
              <a:spcBef>
                <a:spcPts val="0"/>
              </a:spcBef>
              <a:spcAft>
                <a:spcPts val="0"/>
              </a:spcAft>
              <a:buClr>
                <a:schemeClr val="dk1"/>
              </a:buClr>
              <a:buSzPts val="1800"/>
              <a:buFont typeface="Droid Sans"/>
              <a:buAutoNum type="arabicPeriod"/>
            </a:pPr>
            <a:r>
              <a:rPr b="1" lang="en" sz="1800">
                <a:solidFill>
                  <a:schemeClr val="dk1"/>
                </a:solidFill>
                <a:latin typeface="Proxima Nova"/>
                <a:ea typeface="Proxima Nova"/>
                <a:cs typeface="Proxima Nova"/>
                <a:sym typeface="Proxima Nova"/>
              </a:rPr>
              <a:t>SUMMARY: </a:t>
            </a:r>
            <a:r>
              <a:rPr lang="en" sz="1800">
                <a:solidFill>
                  <a:schemeClr val="dk1"/>
                </a:solidFill>
                <a:latin typeface="Proxima Nova"/>
                <a:ea typeface="Proxima Nova"/>
                <a:cs typeface="Proxima Nova"/>
                <a:sym typeface="Proxima Nova"/>
              </a:rPr>
              <a:t>Personal Brand Statement | Elevator Pitch 2.0</a:t>
            </a:r>
            <a:endParaRPr sz="1800">
              <a:solidFill>
                <a:schemeClr val="dk1"/>
              </a:solidFill>
              <a:latin typeface="Proxima Nova"/>
              <a:ea typeface="Proxima Nova"/>
              <a:cs typeface="Proxima Nova"/>
              <a:sym typeface="Proxima Nova"/>
            </a:endParaRPr>
          </a:p>
          <a:p>
            <a:pPr indent="-266700" lvl="0" marL="304800" marR="0" rtl="0" algn="l">
              <a:lnSpc>
                <a:spcPct val="150000"/>
              </a:lnSpc>
              <a:spcBef>
                <a:spcPts val="0"/>
              </a:spcBef>
              <a:spcAft>
                <a:spcPts val="0"/>
              </a:spcAft>
              <a:buClr>
                <a:schemeClr val="dk1"/>
              </a:buClr>
              <a:buSzPts val="1800"/>
              <a:buFont typeface="Droid Sans"/>
              <a:buAutoNum type="arabicPeriod"/>
            </a:pPr>
            <a:r>
              <a:rPr b="1" lang="en" sz="1800">
                <a:solidFill>
                  <a:schemeClr val="dk1"/>
                </a:solidFill>
                <a:latin typeface="Proxima Nova"/>
                <a:ea typeface="Proxima Nova"/>
                <a:cs typeface="Proxima Nova"/>
                <a:sym typeface="Proxima Nova"/>
              </a:rPr>
              <a:t>SKILLS </a:t>
            </a:r>
            <a:r>
              <a:rPr lang="en" sz="1800">
                <a:solidFill>
                  <a:schemeClr val="dk1"/>
                </a:solidFill>
                <a:latin typeface="Proxima Nova"/>
                <a:ea typeface="Proxima Nova"/>
                <a:cs typeface="Proxima Nova"/>
                <a:sym typeface="Proxima Nova"/>
              </a:rPr>
              <a:t>Personas, user stories, prototyping, user research</a:t>
            </a:r>
            <a:endParaRPr b="1" sz="1800">
              <a:solidFill>
                <a:schemeClr val="dk1"/>
              </a:solidFill>
              <a:latin typeface="Proxima Nova"/>
              <a:ea typeface="Proxima Nova"/>
              <a:cs typeface="Proxima Nova"/>
              <a:sym typeface="Proxima Nova"/>
            </a:endParaRPr>
          </a:p>
          <a:p>
            <a:pPr indent="-266700" lvl="0" marL="304800" marR="0" rtl="0" algn="l">
              <a:lnSpc>
                <a:spcPct val="150000"/>
              </a:lnSpc>
              <a:spcBef>
                <a:spcPts val="0"/>
              </a:spcBef>
              <a:spcAft>
                <a:spcPts val="0"/>
              </a:spcAft>
              <a:buSzPts val="1800"/>
              <a:buFont typeface="Droid Sans"/>
              <a:buAutoNum type="arabicPeriod"/>
            </a:pPr>
            <a:r>
              <a:rPr b="1" lang="en" sz="1800">
                <a:solidFill>
                  <a:schemeClr val="dk1"/>
                </a:solidFill>
                <a:latin typeface="Proxima Nova"/>
                <a:ea typeface="Proxima Nova"/>
                <a:cs typeface="Proxima Nova"/>
                <a:sym typeface="Proxima Nova"/>
              </a:rPr>
              <a:t>PROJECTS </a:t>
            </a:r>
            <a:r>
              <a:rPr lang="en" sz="1800">
                <a:latin typeface="Proxima Nova"/>
                <a:ea typeface="Proxima Nova"/>
                <a:cs typeface="Proxima Nova"/>
                <a:sym typeface="Proxima Nova"/>
              </a:rPr>
              <a:t>Include GA coursework here (title, intent, skills/tools used)</a:t>
            </a:r>
            <a:endParaRPr sz="1800">
              <a:latin typeface="Proxima Nova"/>
              <a:ea typeface="Proxima Nova"/>
              <a:cs typeface="Proxima Nova"/>
              <a:sym typeface="Proxima Nova"/>
            </a:endParaRPr>
          </a:p>
          <a:p>
            <a:pPr indent="-266700" lvl="0" marL="304800" marR="0" rtl="0" algn="l">
              <a:lnSpc>
                <a:spcPct val="150000"/>
              </a:lnSpc>
              <a:spcBef>
                <a:spcPts val="0"/>
              </a:spcBef>
              <a:spcAft>
                <a:spcPts val="0"/>
              </a:spcAft>
              <a:buSzPts val="1800"/>
              <a:buFont typeface="Droid Sans"/>
              <a:buAutoNum type="arabicPeriod"/>
            </a:pPr>
            <a:r>
              <a:rPr b="1" lang="en" sz="1800">
                <a:latin typeface="Proxima Nova"/>
                <a:ea typeface="Proxima Nova"/>
                <a:cs typeface="Proxima Nova"/>
                <a:sym typeface="Proxima Nova"/>
              </a:rPr>
              <a:t>EDUCATION </a:t>
            </a:r>
            <a:r>
              <a:rPr lang="en" sz="1800">
                <a:latin typeface="Proxima Nova"/>
                <a:ea typeface="Proxima Nova"/>
                <a:cs typeface="Proxima Nova"/>
                <a:sym typeface="Proxima Nova"/>
              </a:rPr>
              <a:t>School/degree, GA certification, (if PH.D list after SKILLS section). </a:t>
            </a:r>
            <a:endParaRPr sz="1800">
              <a:latin typeface="Proxima Nova"/>
              <a:ea typeface="Proxima Nova"/>
              <a:cs typeface="Proxima Nova"/>
              <a:sym typeface="Proxima Nova"/>
            </a:endParaRPr>
          </a:p>
          <a:p>
            <a:pPr indent="-266700" lvl="0" marL="304800" marR="0" rtl="0" algn="l">
              <a:lnSpc>
                <a:spcPct val="150000"/>
              </a:lnSpc>
              <a:spcBef>
                <a:spcPts val="0"/>
              </a:spcBef>
              <a:spcAft>
                <a:spcPts val="0"/>
              </a:spcAft>
              <a:buSzPts val="1800"/>
              <a:buFont typeface="Droid Sans"/>
              <a:buAutoNum type="arabicPeriod"/>
            </a:pPr>
            <a:r>
              <a:rPr b="1" lang="en" sz="1800">
                <a:latin typeface="Proxima Nova"/>
                <a:ea typeface="Proxima Nova"/>
                <a:cs typeface="Proxima Nova"/>
                <a:sym typeface="Proxima Nova"/>
              </a:rPr>
              <a:t>INTERESTS (optional) : </a:t>
            </a:r>
            <a:r>
              <a:rPr lang="en" sz="1800">
                <a:latin typeface="Proxima Nova"/>
                <a:ea typeface="Proxima Nova"/>
                <a:cs typeface="Proxima Nova"/>
                <a:sym typeface="Proxima Nova"/>
              </a:rPr>
              <a:t>Only those with a direction relation to position (UX meetups, outside projects, coding classes, etc.)</a:t>
            </a:r>
            <a:endParaRPr sz="1800">
              <a:latin typeface="Proxima Nova"/>
              <a:ea typeface="Proxima Nova"/>
              <a:cs typeface="Proxima Nova"/>
              <a:sym typeface="Proxima Nova"/>
            </a:endParaRPr>
          </a:p>
          <a:p>
            <a:pPr indent="0" lvl="0" marL="0" marR="0" rtl="0" algn="l">
              <a:lnSpc>
                <a:spcPct val="115000"/>
              </a:lnSpc>
              <a:spcBef>
                <a:spcPts val="0"/>
              </a:spcBef>
              <a:spcAft>
                <a:spcPts val="0"/>
              </a:spcAft>
              <a:buNone/>
            </a:pPr>
            <a:r>
              <a:t/>
            </a:r>
            <a:endParaRPr b="1" sz="1800">
              <a:solidFill>
                <a:schemeClr val="dk1"/>
              </a:solidFill>
              <a:latin typeface="Proxima Nova"/>
              <a:ea typeface="Proxima Nova"/>
              <a:cs typeface="Proxima Nova"/>
              <a:sym typeface="Proxima Nova"/>
            </a:endParaRPr>
          </a:p>
          <a:p>
            <a:pPr indent="0" lvl="0" marL="0" marR="0" rtl="0" algn="l">
              <a:lnSpc>
                <a:spcPct val="115000"/>
              </a:lnSpc>
              <a:spcBef>
                <a:spcPts val="700"/>
              </a:spcBef>
              <a:spcAft>
                <a:spcPts val="0"/>
              </a:spcAft>
              <a:buClr>
                <a:srgbClr val="000000"/>
              </a:buClr>
              <a:buFont typeface="Arial"/>
              <a:buNone/>
            </a:pPr>
            <a:r>
              <a:t/>
            </a:r>
            <a:endParaRPr i="0" sz="1800" u="none" cap="none" strike="noStrike">
              <a:solidFill>
                <a:srgbClr val="000000"/>
              </a:solidFill>
              <a:latin typeface="Proxima Nova"/>
              <a:ea typeface="Proxima Nova"/>
              <a:cs typeface="Proxima Nova"/>
              <a:sym typeface="Proxima Nova"/>
            </a:endParaRPr>
          </a:p>
        </p:txBody>
      </p:sp>
      <p:sp>
        <p:nvSpPr>
          <p:cNvPr id="865" name="Shape 865"/>
          <p:cNvSpPr/>
          <p:nvPr/>
        </p:nvSpPr>
        <p:spPr>
          <a:xfrm>
            <a:off x="446484" y="518823"/>
            <a:ext cx="5429400" cy="3042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Font typeface="Arial"/>
              <a:buNone/>
            </a:pPr>
            <a:r>
              <a:rPr b="1" lang="en" sz="2200">
                <a:latin typeface="Oswald"/>
                <a:ea typeface="Oswald"/>
                <a:cs typeface="Oswald"/>
                <a:sym typeface="Oswald"/>
              </a:rPr>
              <a:t>CONTENT HIERARCHY</a:t>
            </a:r>
            <a:endParaRPr b="1" i="0" sz="2200" u="none" cap="none" strike="noStrike">
              <a:solidFill>
                <a:srgbClr val="000000"/>
              </a:solidFill>
              <a:latin typeface="Oswald"/>
              <a:ea typeface="Oswald"/>
              <a:cs typeface="Oswald"/>
              <a:sym typeface="Oswald"/>
            </a:endParaRPr>
          </a:p>
        </p:txBody>
      </p:sp>
      <p:pic>
        <p:nvPicPr>
          <p:cNvPr id="866" name="Shape 866"/>
          <p:cNvPicPr preferRelativeResize="0"/>
          <p:nvPr/>
        </p:nvPicPr>
        <p:blipFill>
          <a:blip r:embed="rId3">
            <a:alphaModFix/>
          </a:blip>
          <a:stretch>
            <a:fillRect/>
          </a:stretch>
        </p:blipFill>
        <p:spPr>
          <a:xfrm>
            <a:off x="7325282" y="1207877"/>
            <a:ext cx="1372096" cy="1372096"/>
          </a:xfrm>
          <a:prstGeom prst="rect">
            <a:avLst/>
          </a:prstGeom>
          <a:noFill/>
          <a:ln>
            <a:noFill/>
          </a:ln>
        </p:spPr>
      </p:pic>
    </p:spTree>
  </p:cSld>
  <p:clrMapOvr>
    <a:masterClrMapping/>
  </p:clrMapOvr>
  <p:transition spd="slow">
    <p:fade thruBlk="1"/>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64">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64">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64">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64">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64">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64">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64">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64">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64">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64">
                                            <p:txEl>
                                              <p:pRg end="9" st="9"/>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64">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64">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64">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64">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64">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64">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64">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64">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64">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64">
                                            <p:txEl>
                                              <p:pRg end="9" st="9"/>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GA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Agenda">
  <a:themeElements>
    <a:clrScheme name="General Assembly">
      <a:dk1>
        <a:srgbClr val="000000"/>
      </a:dk1>
      <a:lt1>
        <a:srgbClr val="FFFFFF"/>
      </a:lt1>
      <a:dk2>
        <a:srgbClr val="000000"/>
      </a:dk2>
      <a:lt2>
        <a:srgbClr val="808080"/>
      </a:lt2>
      <a:accent1>
        <a:srgbClr val="650A34"/>
      </a:accent1>
      <a:accent2>
        <a:srgbClr val="ED203B"/>
      </a:accent2>
      <a:accent3>
        <a:srgbClr val="FF9DB6"/>
      </a:accent3>
      <a:accent4>
        <a:srgbClr val="FFD707"/>
      </a:accent4>
      <a:accent5>
        <a:srgbClr val="78E6D2"/>
      </a:accent5>
      <a:accent6>
        <a:srgbClr val="23C2BC"/>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